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3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9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9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7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2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34D2-6F17-4BF3-8D3D-56B1EC327B0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B737-8C6C-4EDF-AB8E-F94DBC45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review.com/" TargetMode="External"/><Relationship Id="rId2" Type="http://schemas.openxmlformats.org/officeDocument/2006/relationships/hyperlink" Target="https://www.wsj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n.com/" TargetMode="External"/><Relationship Id="rId5" Type="http://schemas.openxmlformats.org/officeDocument/2006/relationships/hyperlink" Target="https://www.nytimes.com/" TargetMode="External"/><Relationship Id="rId4" Type="http://schemas.openxmlformats.org/officeDocument/2006/relationships/hyperlink" Target="http://www.foxnew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the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Look at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 Street Journal </a:t>
            </a:r>
            <a:r>
              <a:rPr lang="en-US" dirty="0" smtClean="0">
                <a:hlinkClick r:id="rId2"/>
              </a:rPr>
              <a:t>https://www.wsj.com/</a:t>
            </a:r>
            <a:endParaRPr lang="en-US" dirty="0" smtClean="0"/>
          </a:p>
          <a:p>
            <a:r>
              <a:rPr lang="en-US" dirty="0" smtClean="0"/>
              <a:t>Conservative Paper National Review </a:t>
            </a:r>
            <a:r>
              <a:rPr lang="en-US" dirty="0" smtClean="0">
                <a:hlinkClick r:id="rId3"/>
              </a:rPr>
              <a:t>http://www.nationalreview.com/</a:t>
            </a:r>
            <a:endParaRPr lang="en-US" dirty="0" smtClean="0"/>
          </a:p>
          <a:p>
            <a:r>
              <a:rPr lang="en-US" dirty="0" smtClean="0"/>
              <a:t>Conservative News Network Fox News </a:t>
            </a:r>
            <a:r>
              <a:rPr lang="en-US" dirty="0" smtClean="0">
                <a:hlinkClick r:id="rId4"/>
              </a:rPr>
              <a:t>http://www.foxnews.com/</a:t>
            </a:r>
            <a:endParaRPr lang="en-US" dirty="0" smtClean="0"/>
          </a:p>
          <a:p>
            <a:r>
              <a:rPr lang="en-US" dirty="0" smtClean="0"/>
              <a:t>New York Times </a:t>
            </a:r>
            <a:r>
              <a:rPr lang="en-US" dirty="0" smtClean="0">
                <a:hlinkClick r:id="rId5"/>
              </a:rPr>
              <a:t>https://www.nytimes.com/</a:t>
            </a:r>
            <a:endParaRPr lang="en-US" dirty="0" smtClean="0"/>
          </a:p>
          <a:p>
            <a:r>
              <a:rPr lang="en-US" dirty="0" smtClean="0"/>
              <a:t>Liberal News Network CNN </a:t>
            </a:r>
            <a:r>
              <a:rPr lang="en-US" dirty="0" smtClean="0">
                <a:hlinkClick r:id="rId6"/>
              </a:rPr>
              <a:t>http://www.cnn.com/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importance of Media in the protection of democracy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Scandals</a:t>
            </a:r>
          </a:p>
          <a:p>
            <a:pPr lvl="1"/>
            <a:r>
              <a:rPr lang="en-US" dirty="0" smtClean="0"/>
              <a:t>Washington post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388" y="1536545"/>
            <a:ext cx="5106216" cy="338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Bias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Role of the Media</vt:lpstr>
      <vt:lpstr>Lets Look at the Media</vt:lpstr>
      <vt:lpstr>PowerPoint Presentation</vt:lpstr>
      <vt:lpstr>PowerPoint Presentation</vt:lpstr>
      <vt:lpstr>Media Bias</vt:lpstr>
      <vt:lpstr>PowerPoint Presentation</vt:lpstr>
    </vt:vector>
  </TitlesOfParts>
  <Company>Wappingers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Media</dc:title>
  <dc:creator>elizabeth scheffel</dc:creator>
  <cp:lastModifiedBy>elizabeth scheffel</cp:lastModifiedBy>
  <cp:revision>4</cp:revision>
  <dcterms:created xsi:type="dcterms:W3CDTF">2018-01-05T20:54:20Z</dcterms:created>
  <dcterms:modified xsi:type="dcterms:W3CDTF">2018-01-05T21:21:13Z</dcterms:modified>
</cp:coreProperties>
</file>