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7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C34D2-6F17-4BF3-8D3D-56B1EC327B07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B737-8C6C-4EDF-AB8E-F94DBC458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338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C34D2-6F17-4BF3-8D3D-56B1EC327B07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B737-8C6C-4EDF-AB8E-F94DBC458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239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C34D2-6F17-4BF3-8D3D-56B1EC327B07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B737-8C6C-4EDF-AB8E-F94DBC458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82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C34D2-6F17-4BF3-8D3D-56B1EC327B07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B737-8C6C-4EDF-AB8E-F94DBC458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593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C34D2-6F17-4BF3-8D3D-56B1EC327B07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B737-8C6C-4EDF-AB8E-F94DBC458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598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C34D2-6F17-4BF3-8D3D-56B1EC327B07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B737-8C6C-4EDF-AB8E-F94DBC458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573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C34D2-6F17-4BF3-8D3D-56B1EC327B07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B737-8C6C-4EDF-AB8E-F94DBC458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485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C34D2-6F17-4BF3-8D3D-56B1EC327B07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B737-8C6C-4EDF-AB8E-F94DBC458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87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C34D2-6F17-4BF3-8D3D-56B1EC327B07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B737-8C6C-4EDF-AB8E-F94DBC458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172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C34D2-6F17-4BF3-8D3D-56B1EC327B07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B737-8C6C-4EDF-AB8E-F94DBC458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125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C34D2-6F17-4BF3-8D3D-56B1EC327B07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7B737-8C6C-4EDF-AB8E-F94DBC458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910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C34D2-6F17-4BF3-8D3D-56B1EC327B07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7B737-8C6C-4EDF-AB8E-F94DBC458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144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ionalreview.com/" TargetMode="External"/><Relationship Id="rId2" Type="http://schemas.openxmlformats.org/officeDocument/2006/relationships/hyperlink" Target="https://www.wsj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nn.com/" TargetMode="External"/><Relationship Id="rId5" Type="http://schemas.openxmlformats.org/officeDocument/2006/relationships/hyperlink" Target="https://www.nytimes.com/" TargetMode="External"/><Relationship Id="rId4" Type="http://schemas.openxmlformats.org/officeDocument/2006/relationships/hyperlink" Target="http://www.foxnews.com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Role of the Media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33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Lets Look at the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Wall Street Journal </a:t>
            </a:r>
            <a:r>
              <a:rPr lang="en-US" dirty="0" smtClean="0">
                <a:hlinkClick r:id="rId2"/>
              </a:rPr>
              <a:t>https://www.wsj.com/</a:t>
            </a:r>
            <a:endParaRPr lang="en-US" dirty="0" smtClean="0"/>
          </a:p>
          <a:p>
            <a:r>
              <a:rPr lang="en-US" dirty="0" smtClean="0"/>
              <a:t>Conservative Paper National Review </a:t>
            </a:r>
            <a:r>
              <a:rPr lang="en-US" dirty="0" smtClean="0">
                <a:hlinkClick r:id="rId3"/>
              </a:rPr>
              <a:t>http://www.nationalreview.com/</a:t>
            </a:r>
            <a:endParaRPr lang="en-US" dirty="0" smtClean="0"/>
          </a:p>
          <a:p>
            <a:r>
              <a:rPr lang="en-US" dirty="0" smtClean="0"/>
              <a:t>Conservative News Network Fox News </a:t>
            </a:r>
            <a:r>
              <a:rPr lang="en-US" dirty="0" smtClean="0">
                <a:hlinkClick r:id="rId4"/>
              </a:rPr>
              <a:t>http://www.foxnews.com/</a:t>
            </a:r>
            <a:endParaRPr lang="en-US" dirty="0" smtClean="0"/>
          </a:p>
          <a:p>
            <a:r>
              <a:rPr lang="en-US" dirty="0" smtClean="0"/>
              <a:t>New York Times </a:t>
            </a:r>
            <a:r>
              <a:rPr lang="en-US" dirty="0" smtClean="0">
                <a:hlinkClick r:id="rId5"/>
              </a:rPr>
              <a:t>https://www.nytimes.com/</a:t>
            </a:r>
            <a:endParaRPr lang="en-US" dirty="0" smtClean="0"/>
          </a:p>
          <a:p>
            <a:r>
              <a:rPr lang="en-US" dirty="0" smtClean="0"/>
              <a:t>Liberal News Network CNN </a:t>
            </a:r>
            <a:r>
              <a:rPr lang="en-US" dirty="0" smtClean="0">
                <a:hlinkClick r:id="rId6"/>
              </a:rPr>
              <a:t>http://www.cnn.com/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87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 the importance of Media in the protection of democracy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25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Scandals</a:t>
            </a:r>
          </a:p>
          <a:p>
            <a:pPr lvl="1"/>
            <a:r>
              <a:rPr lang="en-US" dirty="0" smtClean="0"/>
              <a:t>Washington post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6388" y="1536545"/>
            <a:ext cx="5106216" cy="338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35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 Bias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92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23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64</Words>
  <Application>Microsoft Office PowerPoint</Application>
  <PresentationFormat>Widescreen</PresentationFormat>
  <Paragraphs>11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The Role of the Media</vt:lpstr>
      <vt:lpstr>Lets Look at the Media</vt:lpstr>
      <vt:lpstr>PowerPoint Presentation</vt:lpstr>
      <vt:lpstr>PowerPoint Presentation</vt:lpstr>
      <vt:lpstr>Media Bias</vt:lpstr>
      <vt:lpstr>PowerPoint Presentation</vt:lpstr>
    </vt:vector>
  </TitlesOfParts>
  <Company>Wappingers CSD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the Media</dc:title>
  <dc:creator>elizabeth scheffel</dc:creator>
  <cp:lastModifiedBy>elizabeth scheffel</cp:lastModifiedBy>
  <cp:revision>4</cp:revision>
  <dcterms:created xsi:type="dcterms:W3CDTF">2018-01-05T20:54:20Z</dcterms:created>
  <dcterms:modified xsi:type="dcterms:W3CDTF">2018-01-05T21:21:13Z</dcterms:modified>
</cp:coreProperties>
</file>