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Raleway" charset="0"/>
      <p:regular r:id="rId7"/>
      <p:bold r:id="rId8"/>
      <p:italic r:id="rId9"/>
      <p:boldItalic r:id="rId10"/>
    </p:embeddedFont>
    <p:embeddedFont>
      <p:font typeface="Lato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94599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2390266" y="3238450"/>
            <a:ext cx="6331500" cy="1241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Shape 1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hape 2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Shape 23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Shape 2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Shape 31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2400302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9500" y="1846803"/>
            <a:ext cx="2808000" cy="2806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283103" y="712140"/>
            <a:ext cx="6244200" cy="3835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ubTitle" idx="1"/>
          </p:nvPr>
        </p:nvSpPr>
        <p:spPr>
          <a:xfrm>
            <a:off x="265500" y="2735370"/>
            <a:ext cx="4045200" cy="1345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" name="Shape 5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lang="en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39500" y="328175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Abstinence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271370" y="1286049"/>
            <a:ext cx="8460300" cy="331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SzPct val="100000"/>
              <a:buChar char="★"/>
            </a:pPr>
            <a:r>
              <a:rPr lang="en" sz="3000"/>
              <a:t>Behavior practiced to prevent pregnancy</a:t>
            </a:r>
          </a:p>
          <a:p>
            <a:pPr marL="457200" lvl="0" indent="-419100" rtl="0">
              <a:spcBef>
                <a:spcPts val="0"/>
              </a:spcBef>
              <a:buSzPct val="100000"/>
              <a:buChar char="★"/>
            </a:pPr>
            <a:r>
              <a:rPr lang="en" sz="3000"/>
              <a:t>Prevents sexually transmitted diseases</a:t>
            </a:r>
          </a:p>
          <a:p>
            <a:pPr marL="457200" lvl="0" indent="-419100" rtl="0">
              <a:spcBef>
                <a:spcPts val="0"/>
              </a:spcBef>
              <a:buSzPct val="100000"/>
              <a:buChar char="★"/>
            </a:pPr>
            <a:r>
              <a:rPr lang="en" sz="3000"/>
              <a:t>Safe, easy, convenient…..</a:t>
            </a:r>
            <a:r>
              <a:rPr lang="en" sz="3000" b="1"/>
              <a:t>Moral Decision</a:t>
            </a:r>
            <a:r>
              <a:rPr lang="en" sz="3000"/>
              <a:t>!</a:t>
            </a:r>
          </a:p>
          <a:p>
            <a:pPr marL="457200" lvl="0" indent="-419100" rtl="0">
              <a:spcBef>
                <a:spcPts val="0"/>
              </a:spcBef>
              <a:buSzPct val="100000"/>
              <a:buChar char="★"/>
            </a:pPr>
            <a:r>
              <a:rPr lang="en" sz="3000" b="1" u="sng"/>
              <a:t>Definition:</a:t>
            </a:r>
            <a:r>
              <a:rPr lang="en" sz="3000"/>
              <a:t> The deliberate decision to avoid harmful and risky behavior including sexual activity. </a:t>
            </a:r>
          </a:p>
          <a:p>
            <a:pPr lvl="0" rtl="0">
              <a:spcBef>
                <a:spcPts val="0"/>
              </a:spcBef>
              <a:buNone/>
            </a:pP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117975" y="530950"/>
            <a:ext cx="4507200" cy="407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rtl="0">
              <a:spcBef>
                <a:spcPts val="0"/>
              </a:spcBef>
              <a:buSzPct val="100000"/>
              <a:buChar char="★"/>
            </a:pPr>
            <a:r>
              <a:rPr lang="en" sz="2700"/>
              <a:t>Person may choose to be abstinent for life, or until they select 1 monogamous partner.</a:t>
            </a:r>
          </a:p>
          <a:p>
            <a:pPr marL="457200" lvl="0" indent="-400050">
              <a:spcBef>
                <a:spcPts val="0"/>
              </a:spcBef>
              <a:buSzPct val="100000"/>
              <a:buChar char="★"/>
            </a:pPr>
            <a:r>
              <a:rPr lang="en" sz="2700" b="1" u="sng"/>
              <a:t>Monogamy</a:t>
            </a:r>
            <a:r>
              <a:rPr lang="en" sz="2700"/>
              <a:t>- A relationship when a person selects one sexual partner for their lifetime. 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2"/>
          </p:nvPr>
        </p:nvSpPr>
        <p:spPr>
          <a:xfrm>
            <a:off x="4625100" y="719775"/>
            <a:ext cx="4412700" cy="3885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>
              <a:spcBef>
                <a:spcPts val="0"/>
              </a:spcBef>
              <a:buSzPct val="100000"/>
              <a:buChar char="★"/>
            </a:pPr>
            <a:r>
              <a:rPr lang="en" sz="3000"/>
              <a:t>Abstinence is a </a:t>
            </a:r>
            <a:r>
              <a:rPr lang="en" sz="3000" b="1"/>
              <a:t>100% guarantee</a:t>
            </a:r>
            <a:r>
              <a:rPr lang="en" sz="3000"/>
              <a:t> to protect against an unwanted pregnancy or contraction of sexually transmitted disease!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42175" y="401150"/>
            <a:ext cx="8379600" cy="81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How to remain Abstinent?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202575" y="987275"/>
            <a:ext cx="8472000" cy="367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SzPct val="100000"/>
              <a:buChar char="★"/>
            </a:pPr>
            <a:r>
              <a:rPr lang="en" sz="3000"/>
              <a:t>Use refusal skills</a:t>
            </a:r>
          </a:p>
          <a:p>
            <a:pPr marL="457200" lvl="0" indent="-419100" rtl="0">
              <a:spcBef>
                <a:spcPts val="0"/>
              </a:spcBef>
              <a:buSzPct val="100000"/>
              <a:buChar char="★"/>
            </a:pPr>
            <a:r>
              <a:rPr lang="en" sz="3000"/>
              <a:t>Choose friends that respect and support your decision.</a:t>
            </a:r>
          </a:p>
          <a:p>
            <a:pPr marL="457200" lvl="0" indent="-419100" rtl="0">
              <a:spcBef>
                <a:spcPts val="0"/>
              </a:spcBef>
              <a:buSzPct val="100000"/>
              <a:buChar char="★"/>
            </a:pPr>
            <a:r>
              <a:rPr lang="en" sz="3000"/>
              <a:t>It’s a person’s personal choice and will power.</a:t>
            </a:r>
          </a:p>
          <a:p>
            <a:pPr marL="457200" lvl="0" indent="-419100" rtl="0">
              <a:spcBef>
                <a:spcPts val="0"/>
              </a:spcBef>
              <a:buSzPct val="100000"/>
              <a:buChar char="★"/>
            </a:pPr>
            <a:r>
              <a:rPr lang="en" sz="3000"/>
              <a:t>Think about consequences and risks……</a:t>
            </a:r>
          </a:p>
          <a:p>
            <a:pPr marL="457200" lvl="0" indent="-419100" rtl="0">
              <a:spcBef>
                <a:spcPts val="0"/>
              </a:spcBef>
              <a:buSzPct val="100000"/>
              <a:buChar char="★"/>
            </a:pPr>
            <a:r>
              <a:rPr lang="en" sz="3000"/>
              <a:t>Avoid situations of temptation…..</a:t>
            </a:r>
          </a:p>
          <a:p>
            <a:pPr marL="457200" lvl="0" indent="-419100">
              <a:spcBef>
                <a:spcPts val="0"/>
              </a:spcBef>
              <a:buSzPct val="100000"/>
              <a:buChar char="★"/>
            </a:pPr>
            <a:r>
              <a:rPr lang="en" sz="3000"/>
              <a:t>Avoid alcohol and drug use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72900" y="205675"/>
            <a:ext cx="4430400" cy="1929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8 out of 10 sexually active girls wish they have waited.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2"/>
          </p:nvPr>
        </p:nvSpPr>
        <p:spPr>
          <a:xfrm>
            <a:off x="4642775" y="205675"/>
            <a:ext cx="4430400" cy="46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 b="1"/>
              <a:t>88% </a:t>
            </a:r>
            <a:r>
              <a:rPr lang="en" sz="3000"/>
              <a:t>of 15 through 24 year olds admit that most of their sexual intercourse is after drinking alcohol or using drugs.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0" y="2206375"/>
            <a:ext cx="4599900" cy="2690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6 out of 10 sexually active boys wish they have waited….</a:t>
            </a:r>
          </a:p>
          <a:p>
            <a:pPr lvl="0">
              <a:spcBef>
                <a:spcPts val="0"/>
              </a:spcBef>
              <a:buNone/>
            </a:pPr>
            <a:endParaRPr sz="3000"/>
          </a:p>
          <a:p>
            <a:pPr lvl="0">
              <a:spcBef>
                <a:spcPts val="0"/>
              </a:spcBef>
              <a:buNone/>
            </a:pPr>
            <a:r>
              <a:rPr lang="en" sz="3000"/>
              <a:t>Abstinenceworks.org</a:t>
            </a:r>
          </a:p>
          <a:p>
            <a:pPr lvl="0">
              <a:spcBef>
                <a:spcPts val="0"/>
              </a:spcBef>
              <a:buNone/>
            </a:pPr>
            <a:r>
              <a:rPr lang="en" sz="3000"/>
              <a:t>Abstinenceassociation.org  </a:t>
            </a:r>
          </a:p>
          <a:p>
            <a:pPr lvl="0">
              <a:spcBef>
                <a:spcPts val="0"/>
              </a:spcBef>
              <a:buNone/>
            </a:pP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On-screen Show (16:9)</PresentationFormat>
  <Paragraphs>21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Raleway</vt:lpstr>
      <vt:lpstr>Lato</vt:lpstr>
      <vt:lpstr>swiss-2</vt:lpstr>
      <vt:lpstr>Abstinence</vt:lpstr>
      <vt:lpstr>PowerPoint Presentation</vt:lpstr>
      <vt:lpstr>How to remain Abstinent?</vt:lpstr>
      <vt:lpstr>8 out of 10 sexually active girls wish they have waited.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Abstinence</dc:title>
  <dc:creator>gregory axelson</dc:creator>
  <cp:lastModifiedBy>wcsd</cp:lastModifiedBy>
  <cp:revision>1</cp:revision>
  <dcterms:modified xsi:type="dcterms:W3CDTF">2017-01-12T17:22:20Z</dcterms:modified>
</cp:coreProperties>
</file>