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6" y="-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63102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Health &amp; Wellness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141575" y="2752875"/>
            <a:ext cx="8789700" cy="129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The absence of illness, while practicing health-promoting lifestyle behaviors.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412950"/>
            <a:ext cx="8222100" cy="109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6 Components</a:t>
            </a:r>
            <a:r>
              <a:rPr lang="en"/>
              <a:t> of Health that make up our overall Wellness.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533400" rtl="0">
              <a:spcBef>
                <a:spcPts val="0"/>
              </a:spcBef>
              <a:buSzPct val="100000"/>
            </a:pPr>
            <a:r>
              <a:rPr lang="en" sz="4800"/>
              <a:t>Physical</a:t>
            </a:r>
          </a:p>
          <a:p>
            <a:pPr marL="457200" lvl="0" indent="-533400" rtl="0">
              <a:spcBef>
                <a:spcPts val="0"/>
              </a:spcBef>
              <a:buSzPct val="100000"/>
            </a:pPr>
            <a:r>
              <a:rPr lang="en" sz="4800"/>
              <a:t>Emotional</a:t>
            </a:r>
          </a:p>
          <a:p>
            <a:pPr marL="457200" lvl="0" indent="-533400">
              <a:spcBef>
                <a:spcPts val="0"/>
              </a:spcBef>
              <a:buSzPct val="100000"/>
            </a:pPr>
            <a:r>
              <a:rPr lang="en" sz="4800"/>
              <a:t>Intellectual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4566100" y="1919075"/>
            <a:ext cx="43773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533400" rtl="0">
              <a:spcBef>
                <a:spcPts val="0"/>
              </a:spcBef>
              <a:buSzPct val="100000"/>
            </a:pPr>
            <a:r>
              <a:rPr lang="en" sz="4800"/>
              <a:t>Occupational</a:t>
            </a:r>
          </a:p>
          <a:p>
            <a:pPr marL="457200" lvl="0" indent="-533400" rtl="0">
              <a:spcBef>
                <a:spcPts val="0"/>
              </a:spcBef>
              <a:buSzPct val="100000"/>
            </a:pPr>
            <a:r>
              <a:rPr lang="en" sz="4800"/>
              <a:t>Spiritual</a:t>
            </a:r>
          </a:p>
          <a:p>
            <a:pPr marL="457200" lvl="0" indent="-533400">
              <a:spcBef>
                <a:spcPts val="0"/>
              </a:spcBef>
              <a:buSzPct val="100000"/>
            </a:pPr>
            <a:r>
              <a:rPr lang="en" sz="4800"/>
              <a:t>Social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60675" y="294975"/>
            <a:ext cx="8222100" cy="1105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Physical Health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60425" y="1930875"/>
            <a:ext cx="8804700" cy="302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SzPct val="100000"/>
            </a:pPr>
            <a:r>
              <a:rPr lang="en" sz="2800"/>
              <a:t>Diet (what you eat, how much you eat)</a:t>
            </a:r>
          </a:p>
          <a:p>
            <a:pPr marL="457200" lvl="0" indent="-406400" rtl="0">
              <a:spcBef>
                <a:spcPts val="0"/>
              </a:spcBef>
              <a:buSzPct val="100000"/>
            </a:pPr>
            <a:r>
              <a:rPr lang="en" sz="2800"/>
              <a:t>Exercising (any, too much, too little)</a:t>
            </a:r>
          </a:p>
          <a:p>
            <a:pPr marL="457200" lvl="0" indent="-406400" rtl="0">
              <a:spcBef>
                <a:spcPts val="0"/>
              </a:spcBef>
              <a:buSzPct val="100000"/>
            </a:pPr>
            <a:r>
              <a:rPr lang="en" sz="2800"/>
              <a:t>Avoiding harmful habits &amp; behaviors</a:t>
            </a:r>
          </a:p>
          <a:p>
            <a:pPr marL="457200" lvl="0" indent="-406400" rtl="0">
              <a:spcBef>
                <a:spcPts val="0"/>
              </a:spcBef>
              <a:buSzPct val="100000"/>
            </a:pPr>
            <a:r>
              <a:rPr lang="en" sz="2800"/>
              <a:t>Responsible decision making about sexual activity.</a:t>
            </a:r>
          </a:p>
          <a:p>
            <a:pPr marL="457200" lvl="0" indent="-406400" rtl="0">
              <a:spcBef>
                <a:spcPts val="0"/>
              </a:spcBef>
              <a:buSzPct val="100000"/>
            </a:pPr>
            <a:r>
              <a:rPr lang="en" sz="2800"/>
              <a:t>Learning about disease &amp; prevention methods</a:t>
            </a:r>
          </a:p>
          <a:p>
            <a:pPr marL="457200" lvl="0" indent="-406400">
              <a:spcBef>
                <a:spcPts val="0"/>
              </a:spcBef>
              <a:buSzPct val="100000"/>
            </a:pPr>
            <a:r>
              <a:rPr lang="en" sz="2800"/>
              <a:t>Maintain visits to doctors &amp; specialists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Emotional Health 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176975" y="1919075"/>
            <a:ext cx="8790000" cy="313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 all have emotions &amp; feelings that will arise and vary in everyday life!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Trust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Self-esteem (how you feel about yourself)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Self-control (do you know when enough is enough)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Ability to share feelings and communicate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Optimistic vs Pessimistic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Self-Acceptance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200575" y="271375"/>
            <a:ext cx="8636700" cy="1235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Intellectual Health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153375" y="1919075"/>
            <a:ext cx="8860800" cy="298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Being open to new idea’s or new challenges.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Thinking critically in situations or with assignments.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Being creative and separating yourself from the average. 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" sz="2400"/>
              <a:t>Use disappointment as motivation to overcome that defeat.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Occupational Health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65175" y="1840600"/>
            <a:ext cx="8754600" cy="3079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Being able to select a career you enjoy, make a living to support your lifestyle, and contribute to society positively.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Ultimately, anything that makes you happy will be constructive because you will do it to the best of your ability!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" sz="2400"/>
              <a:t>You want to go to work each day and have it not feel like work, because you enjoy doing what you do!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01100" y="7151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Social Health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76975" y="1887800"/>
            <a:ext cx="8742900" cy="304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Developing positive relationships with family, friends, and significant others.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Others enjoy being around you (attitude/behavior)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Clearly communicating with others who may be different than you in a mature manner.</a:t>
            </a:r>
          </a:p>
          <a:p>
            <a:pPr marL="457200" lvl="0" indent="-368300" rtl="0">
              <a:spcBef>
                <a:spcPts val="0"/>
              </a:spcBef>
              <a:buSzPct val="100000"/>
            </a:pPr>
            <a:r>
              <a:rPr lang="en" sz="2200"/>
              <a:t>Everyday you should be comfortable with who you are, effective in your responsibilities and do so without hurting others.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Spiritual Health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29775" y="1876000"/>
            <a:ext cx="8801700" cy="305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State of harmony with yourself and others.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Having beliefs, values, principles.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Your definition of right and wrong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Balance your inner needs with the demands of the rest of the world.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" sz="2400"/>
              <a:t>Know your capacity for love, forgiveness &amp; joy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On-screen Show (16:9)</PresentationFormat>
  <Paragraphs>44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Roboto</vt:lpstr>
      <vt:lpstr>material</vt:lpstr>
      <vt:lpstr>Health &amp; Wellness</vt:lpstr>
      <vt:lpstr>6 Components of Health that make up our overall Wellness.</vt:lpstr>
      <vt:lpstr>Physical Health</vt:lpstr>
      <vt:lpstr>Emotional Health </vt:lpstr>
      <vt:lpstr>Intellectual Health</vt:lpstr>
      <vt:lpstr>Occupational Health</vt:lpstr>
      <vt:lpstr>Social Health</vt:lpstr>
      <vt:lpstr>Spiritual Health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Wellness</dc:title>
  <dc:creator>gregory axelson</dc:creator>
  <cp:lastModifiedBy>wcsd</cp:lastModifiedBy>
  <cp:revision>1</cp:revision>
  <dcterms:modified xsi:type="dcterms:W3CDTF">2017-01-12T16:41:15Z</dcterms:modified>
</cp:coreProperties>
</file>