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charset="0"/>
      <p:regular r:id="rId10"/>
      <p:bold r:id="rId11"/>
      <p:italic r:id="rId12"/>
      <p:boldItalic r:id="rId13"/>
    </p:embeddedFont>
    <p:embeddedFont>
      <p:font typeface="Raleway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3769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5600" y="166975"/>
            <a:ext cx="8296800" cy="11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“Do Now”</a:t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35650" y="998175"/>
            <a:ext cx="900120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b="1" i="1"/>
              <a:t>Name two diseases that are not contagious but strongly related to lifestyle choices and behaviors?</a:t>
            </a:r>
            <a:r>
              <a:rPr lang="en" sz="3000" b="1" i="1"/>
              <a:t> </a:t>
            </a:r>
            <a:endParaRPr sz="3000" b="1" i="1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Disease of the ___________ kills the most people globally.</a:t>
            </a:r>
            <a:endParaRPr sz="250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b="1" i="1"/>
              <a:t>What plays a role in your health that you do not have control over?</a:t>
            </a:r>
            <a:endParaRPr sz="2500" b="1" i="1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Everyday, about 1,600 people die from this disease?</a:t>
            </a:r>
            <a:endParaRPr sz="250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b="1" i="1"/>
              <a:t>List the six components of health.</a:t>
            </a:r>
            <a:endParaRPr sz="2500" b="1" i="1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Disruption of the mind and body is the result of ________.</a:t>
            </a:r>
            <a:endParaRPr sz="2500"/>
          </a:p>
          <a:p>
            <a:pPr marL="457200" lvl="0" indent="-38735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b="1" i="1"/>
              <a:t>Tell me one positive way to relieve stress?</a:t>
            </a:r>
            <a:endParaRPr sz="2500"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53375" y="630225"/>
            <a:ext cx="8813700" cy="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Cardiovascular Heart Disease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2484642" y="3356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#1 Killer of all people in the world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8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Atherosclerosis</a:t>
            </a:r>
            <a:endParaRPr sz="480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95550" y="1277200"/>
            <a:ext cx="8226300" cy="3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This is a condition that develops over time. When plaque and cholesterol build up on the artery walls it will restrict the blood flow. </a:t>
            </a:r>
            <a:endParaRPr sz="3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The heart is working harder to pump oxygenated blood around the body. This can lead to exhaustion of the heart, or a complete blockage.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0075" y="951725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Risk Factors</a:t>
            </a:r>
            <a:endParaRPr sz="4800"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471700" y="200575"/>
            <a:ext cx="4554300" cy="48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" sz="2500"/>
              <a:t>Unhealthy Lifestyle Choices</a:t>
            </a:r>
            <a:endParaRPr sz="250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" sz="2500"/>
              <a:t>Poor Diet</a:t>
            </a:r>
            <a:endParaRPr sz="250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" sz="2500"/>
              <a:t>Being Overweight/Obese</a:t>
            </a:r>
            <a:endParaRPr sz="2500"/>
          </a:p>
          <a:p>
            <a: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➢"/>
            </a:pPr>
            <a:r>
              <a:rPr lang="en" sz="2500"/>
              <a:t>Genetics/Heredity </a:t>
            </a:r>
            <a:endParaRPr sz="2500"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10075" y="272644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Only one of these you cannot control?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77000" y="744950"/>
            <a:ext cx="87900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/>
              <a:t>How do you </a:t>
            </a:r>
            <a:r>
              <a:rPr lang="en" sz="4000"/>
              <a:t>decrease</a:t>
            </a:r>
            <a:r>
              <a:rPr lang="en" sz="4000" b="0"/>
              <a:t> your chances?</a:t>
            </a:r>
            <a:endParaRPr sz="4000" b="0"/>
          </a:p>
        </p:txBody>
      </p:sp>
      <p:sp>
        <p:nvSpPr>
          <p:cNvPr id="98" name="Shape 98"/>
          <p:cNvSpPr txBox="1"/>
          <p:nvPr/>
        </p:nvSpPr>
        <p:spPr>
          <a:xfrm>
            <a:off x="1203475" y="2383350"/>
            <a:ext cx="7091100" cy="20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Char char="●"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Maintain a healthy weight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Char char="●"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Exercise consistently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Char char="●"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Eating balanced &amp; nutritious diet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Char char="●"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Avoid harmful habits &amp; behaviors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00" y="6075"/>
            <a:ext cx="8134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https://www.youtube.com/watch?v=0U7YHRW5dyc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On-screen Show (16:9)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Lato</vt:lpstr>
      <vt:lpstr>Raleway</vt:lpstr>
      <vt:lpstr>Swiss</vt:lpstr>
      <vt:lpstr>“Do Now”</vt:lpstr>
      <vt:lpstr>Cardiovascular Heart Disease</vt:lpstr>
      <vt:lpstr>Atherosclerosis</vt:lpstr>
      <vt:lpstr>Risk Factors</vt:lpstr>
      <vt:lpstr>How do you decrease your chances?</vt:lpstr>
      <vt:lpstr>PowerPoint Presentation</vt:lpstr>
      <vt:lpstr>https://www.youtube.com/watch?v=0U7YHRW5dyc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“Do Now”</dc:title>
  <dc:creator>gregory axelson</dc:creator>
  <cp:lastModifiedBy>wcsd</cp:lastModifiedBy>
  <cp:revision>1</cp:revision>
  <dcterms:modified xsi:type="dcterms:W3CDTF">2018-01-25T13:26:10Z</dcterms:modified>
</cp:coreProperties>
</file>