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D4BE2-82E6-40D5-B4F4-15FF1EBEB433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466DD-46AC-460A-9CDA-BD2D441BF5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5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D4BE2-82E6-40D5-B4F4-15FF1EBEB433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466DD-46AC-460A-9CDA-BD2D441BF5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975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D4BE2-82E6-40D5-B4F4-15FF1EBEB433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466DD-46AC-460A-9CDA-BD2D441BF5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19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D4BE2-82E6-40D5-B4F4-15FF1EBEB433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466DD-46AC-460A-9CDA-BD2D441BF5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872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D4BE2-82E6-40D5-B4F4-15FF1EBEB433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466DD-46AC-460A-9CDA-BD2D441BF5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416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D4BE2-82E6-40D5-B4F4-15FF1EBEB433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466DD-46AC-460A-9CDA-BD2D441BF5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813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D4BE2-82E6-40D5-B4F4-15FF1EBEB433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466DD-46AC-460A-9CDA-BD2D441BF5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340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D4BE2-82E6-40D5-B4F4-15FF1EBEB433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466DD-46AC-460A-9CDA-BD2D441BF5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957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D4BE2-82E6-40D5-B4F4-15FF1EBEB433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466DD-46AC-460A-9CDA-BD2D441BF5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033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D4BE2-82E6-40D5-B4F4-15FF1EBEB433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466DD-46AC-460A-9CDA-BD2D441BF5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700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D4BE2-82E6-40D5-B4F4-15FF1EBEB433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466DD-46AC-460A-9CDA-BD2D441BF5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17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0D4BE2-82E6-40D5-B4F4-15FF1EBEB433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2466DD-46AC-460A-9CDA-BD2D441BF5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552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tudyspanish.com/verbs/lessons/piei" TargetMode="External"/><Relationship Id="rId7" Type="http://schemas.openxmlformats.org/officeDocument/2006/relationships/hyperlink" Target="https://www.quia.com/rr/87381.html" TargetMode="External"/><Relationship Id="rId2" Type="http://schemas.openxmlformats.org/officeDocument/2006/relationships/hyperlink" Target="https://www.spanishdict.com/guide/stem-changing-verbs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conjuguemos.com/verb/135" TargetMode="External"/><Relationship Id="rId5" Type="http://schemas.openxmlformats.org/officeDocument/2006/relationships/hyperlink" Target="https://studyspanish.com/verbs/lessons/pioue" TargetMode="External"/><Relationship Id="rId4" Type="http://schemas.openxmlformats.org/officeDocument/2006/relationships/hyperlink" Target="https://studyspanish.com/verbs/lessons/pieie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proprofs.com/quiz-school/quizshow.php?title=stem-changing-verbs-eie&amp;q=1" TargetMode="External"/><Relationship Id="rId3" Type="http://schemas.openxmlformats.org/officeDocument/2006/relationships/hyperlink" Target="https://www.123teachme.com/games/tank/category/stem-changing_u_to_ue_1" TargetMode="External"/><Relationship Id="rId7" Type="http://schemas.openxmlformats.org/officeDocument/2006/relationships/hyperlink" Target="https://studyspanish.com/grammar/lessons/stemue" TargetMode="External"/><Relationship Id="rId2" Type="http://schemas.openxmlformats.org/officeDocument/2006/relationships/hyperlink" Target="https://www.quia.com/quiz/3287043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udyspanish.com/grammar/test/stemie" TargetMode="External"/><Relationship Id="rId5" Type="http://schemas.openxmlformats.org/officeDocument/2006/relationships/hyperlink" Target="https://study.com/academy/practice/quiz-worksheet-spanish-practice-using-stem-change-verbs-to-describe-the-house.html" TargetMode="External"/><Relationship Id="rId4" Type="http://schemas.openxmlformats.org/officeDocument/2006/relationships/hyperlink" Target="https://www.purposegames.com/game/matching-common-spanish-stem-changing-verbs-quiz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123teachme.com/games/drag_n_match/category/clothing_1" TargetMode="External"/><Relationship Id="rId3" Type="http://schemas.openxmlformats.org/officeDocument/2006/relationships/hyperlink" Target="http://www.abcya.com/spanish_vocabulary.htm" TargetMode="External"/><Relationship Id="rId7" Type="http://schemas.openxmlformats.org/officeDocument/2006/relationships/hyperlink" Target="http://lingohut.com/en/v72497/spanish-lesson-shopping-clothes" TargetMode="External"/><Relationship Id="rId2" Type="http://schemas.openxmlformats.org/officeDocument/2006/relationships/hyperlink" Target="https://www.purposegames.com/game/clothing-spanish-vocabulary-quiz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purposegames.com/game/spanish-shopping-words-game" TargetMode="External"/><Relationship Id="rId5" Type="http://schemas.openxmlformats.org/officeDocument/2006/relationships/hyperlink" Target="https://reviewgamezone.com/game.php?id=19764" TargetMode="External"/><Relationship Id="rId4" Type="http://schemas.openxmlformats.org/officeDocument/2006/relationships/hyperlink" Target="https://www.quia.com/jg/309379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1878" y="154174"/>
            <a:ext cx="9144000" cy="1696141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>Today in the computer Lab</a:t>
            </a:r>
            <a:br>
              <a:rPr lang="en-US" u="sng" dirty="0" smtClean="0"/>
            </a:br>
            <a:r>
              <a:rPr lang="en-US" u="sng" dirty="0" smtClean="0"/>
              <a:t>December 11, 2017</a:t>
            </a:r>
            <a:endParaRPr lang="en-US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6518" y="1934602"/>
            <a:ext cx="11815482" cy="4713624"/>
          </a:xfrm>
        </p:spPr>
        <p:txBody>
          <a:bodyPr/>
          <a:lstStyle/>
          <a:p>
            <a:r>
              <a:rPr lang="en-US" dirty="0" smtClean="0"/>
              <a:t>Use </a:t>
            </a:r>
            <a:r>
              <a:rPr lang="en-US" dirty="0" err="1" smtClean="0"/>
              <a:t>Quizlet</a:t>
            </a:r>
            <a:r>
              <a:rPr lang="en-US" dirty="0" smtClean="0"/>
              <a:t> to review shopping vocabulary (</a:t>
            </a:r>
            <a:r>
              <a:rPr lang="en-US" dirty="0" err="1" smtClean="0"/>
              <a:t>Ir</a:t>
            </a:r>
            <a:r>
              <a:rPr lang="en-US" dirty="0" smtClean="0"/>
              <a:t> de </a:t>
            </a:r>
            <a:r>
              <a:rPr lang="en-US" dirty="0" err="1" smtClean="0"/>
              <a:t>compras</a:t>
            </a:r>
            <a:r>
              <a:rPr lang="en-US" dirty="0" smtClean="0"/>
              <a:t>)</a:t>
            </a:r>
          </a:p>
          <a:p>
            <a:r>
              <a:rPr lang="en-US" dirty="0" smtClean="0"/>
              <a:t>AND…</a:t>
            </a:r>
          </a:p>
          <a:p>
            <a:r>
              <a:rPr lang="en-US" dirty="0" smtClean="0"/>
              <a:t>Copy and paste the links below to practice stem-changing verbs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www.spanishdict.com/guide/stem-changing-verbs</a:t>
            </a:r>
            <a:endParaRPr lang="en-US" dirty="0" smtClean="0"/>
          </a:p>
          <a:p>
            <a:pPr algn="l"/>
            <a:r>
              <a:rPr lang="en-US" dirty="0" smtClean="0"/>
              <a:t>Take the quiz at the bottom when finished reviewing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studyspanish.com/verbs/lessons/piei</a:t>
            </a:r>
            <a:r>
              <a:rPr lang="en-US" dirty="0" smtClean="0"/>
              <a:t>      click on generate quiz and take it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studyspanish.com/verbs/lessons/pieie</a:t>
            </a:r>
            <a:r>
              <a:rPr lang="en-US" dirty="0" smtClean="0"/>
              <a:t>    click </a:t>
            </a:r>
            <a:r>
              <a:rPr lang="en-US" dirty="0"/>
              <a:t>on generate quiz and take it </a:t>
            </a:r>
            <a:endParaRPr lang="en-US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studyspanish.com/verbs/lessons/pioue</a:t>
            </a:r>
            <a:r>
              <a:rPr lang="en-US" dirty="0" smtClean="0"/>
              <a:t>  click </a:t>
            </a:r>
            <a:r>
              <a:rPr lang="en-US" dirty="0"/>
              <a:t>on generate quiz and take it </a:t>
            </a:r>
            <a:endParaRPr lang="en-US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hlinkClick r:id="rId6"/>
              </a:rPr>
              <a:t>https://</a:t>
            </a:r>
            <a:r>
              <a:rPr lang="en-US" dirty="0" smtClean="0">
                <a:hlinkClick r:id="rId6"/>
              </a:rPr>
              <a:t>conjuguemos.com/verb/135</a:t>
            </a:r>
            <a:r>
              <a:rPr lang="en-US" dirty="0" smtClean="0"/>
              <a:t>     Play the games and do the practice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hlinkClick r:id="rId7"/>
              </a:rPr>
              <a:t>https://</a:t>
            </a:r>
            <a:r>
              <a:rPr lang="en-US" dirty="0" smtClean="0">
                <a:hlinkClick r:id="rId7"/>
              </a:rPr>
              <a:t>www.quia.com/rr/87381.html</a:t>
            </a:r>
            <a:r>
              <a:rPr lang="en-US" dirty="0" smtClean="0"/>
              <a:t>   Play the game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667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1231" y="351827"/>
            <a:ext cx="10515600" cy="5844578"/>
          </a:xfrm>
        </p:spPr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www.quia.com/quiz/3287043.html</a:t>
            </a:r>
            <a:r>
              <a:rPr lang="en-US" dirty="0" smtClean="0"/>
              <a:t>   Play the games</a:t>
            </a:r>
          </a:p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www.123teachme.com/games/tank/category/stem-changing_u_to_ue_1</a:t>
            </a:r>
            <a:r>
              <a:rPr lang="en-US" dirty="0" smtClean="0"/>
              <a:t>    Play the game</a:t>
            </a:r>
          </a:p>
          <a:p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www.purposegames.com/game/matching-common-spanish-stem-changing-verbs-quiz</a:t>
            </a:r>
            <a:endParaRPr lang="en-US" dirty="0" smtClean="0"/>
          </a:p>
          <a:p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study.com/academy/practice/quiz-worksheet-spanish-practice-using-stem-change-verbs-to-describe-the-house.html</a:t>
            </a:r>
            <a:endParaRPr lang="en-US" dirty="0" smtClean="0"/>
          </a:p>
          <a:p>
            <a:r>
              <a:rPr lang="en-US" dirty="0">
                <a:hlinkClick r:id="rId6"/>
              </a:rPr>
              <a:t>https://</a:t>
            </a:r>
            <a:r>
              <a:rPr lang="en-US" dirty="0" smtClean="0">
                <a:hlinkClick r:id="rId6"/>
              </a:rPr>
              <a:t>studyspanish.com/grammar/test/stemie</a:t>
            </a:r>
            <a:endParaRPr lang="en-US" dirty="0" smtClean="0"/>
          </a:p>
          <a:p>
            <a:r>
              <a:rPr lang="en-US" dirty="0">
                <a:hlinkClick r:id="rId7"/>
              </a:rPr>
              <a:t>https://</a:t>
            </a:r>
            <a:r>
              <a:rPr lang="en-US" dirty="0" smtClean="0">
                <a:hlinkClick r:id="rId7"/>
              </a:rPr>
              <a:t>studyspanish.com/grammar/lessons/stemue</a:t>
            </a:r>
            <a:endParaRPr lang="en-US" dirty="0" smtClean="0"/>
          </a:p>
          <a:p>
            <a:r>
              <a:rPr lang="en-US" dirty="0">
                <a:hlinkClick r:id="rId8"/>
              </a:rPr>
              <a:t>https://</a:t>
            </a:r>
            <a:r>
              <a:rPr lang="en-US" dirty="0" smtClean="0">
                <a:hlinkClick r:id="rId8"/>
              </a:rPr>
              <a:t>www.proprofs.com/quiz-school/quizshow.php?title=stem-changing-verbs-eie&amp;q=1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007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Clothing/shopping Games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www.purposegames.com/game/clothing-spanish-vocabulary-quiz</a:t>
            </a:r>
            <a:endParaRPr lang="en-US" dirty="0" smtClean="0"/>
          </a:p>
          <a:p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www.abcya.com/spanish_vocabulary.htm</a:t>
            </a:r>
            <a:endParaRPr lang="en-US" dirty="0" smtClean="0"/>
          </a:p>
          <a:p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www.quia.com/jg/309379.html</a:t>
            </a:r>
            <a:endParaRPr lang="en-US" dirty="0" smtClean="0"/>
          </a:p>
          <a:p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reviewgamezone.com/game.php?id=19764</a:t>
            </a:r>
            <a:endParaRPr lang="en-US" dirty="0" smtClean="0"/>
          </a:p>
          <a:p>
            <a:r>
              <a:rPr lang="en-US" dirty="0">
                <a:hlinkClick r:id="rId6"/>
              </a:rPr>
              <a:t>https://</a:t>
            </a:r>
            <a:r>
              <a:rPr lang="en-US" dirty="0" smtClean="0">
                <a:hlinkClick r:id="rId6"/>
              </a:rPr>
              <a:t>www.purposegames.com/game/spanish-shopping-words-game</a:t>
            </a:r>
            <a:endParaRPr lang="en-US" dirty="0" smtClean="0"/>
          </a:p>
          <a:p>
            <a:r>
              <a:rPr lang="en-US" dirty="0">
                <a:hlinkClick r:id="rId7"/>
              </a:rPr>
              <a:t>http://</a:t>
            </a:r>
            <a:r>
              <a:rPr lang="en-US" dirty="0" smtClean="0">
                <a:hlinkClick r:id="rId7"/>
              </a:rPr>
              <a:t>lingohut.com/en/v72497/spanish-lesson-shopping-clothes</a:t>
            </a:r>
            <a:endParaRPr lang="en-US" dirty="0" smtClean="0"/>
          </a:p>
          <a:p>
            <a:r>
              <a:rPr lang="en-US" dirty="0">
                <a:hlinkClick r:id="rId8"/>
              </a:rPr>
              <a:t>https://</a:t>
            </a:r>
            <a:r>
              <a:rPr lang="en-US" dirty="0" smtClean="0">
                <a:hlinkClick r:id="rId8"/>
              </a:rPr>
              <a:t>www.123teachme.com/games/drag_n_match/category/clothing_1</a:t>
            </a:r>
            <a:endParaRPr lang="en-US" dirty="0" smtClean="0"/>
          </a:p>
          <a:p>
            <a:r>
              <a:rPr lang="en-US" dirty="0"/>
              <a:t>http://www.spanishuno.com/vocabulary.asp?category=183&amp;subject=Clothing</a:t>
            </a:r>
          </a:p>
        </p:txBody>
      </p:sp>
    </p:spTree>
    <p:extLst>
      <p:ext uri="{BB962C8B-B14F-4D97-AF65-F5344CB8AC3E}">
        <p14:creationId xmlns:p14="http://schemas.microsoft.com/office/powerpoint/2010/main" val="40001420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</TotalTime>
  <Words>139</Words>
  <Application>Microsoft Office PowerPoint</Application>
  <PresentationFormat>Widescreen</PresentationFormat>
  <Paragraphs>30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Today in the computer Lab December 11, 2017</vt:lpstr>
      <vt:lpstr>PowerPoint Presentation</vt:lpstr>
      <vt:lpstr>Clothing/shopping Games</vt:lpstr>
    </vt:vector>
  </TitlesOfParts>
  <Company>Wappingers CSD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Today in the computer Lab December 11, 2017</dc:title>
  <dc:creator>kelly santana</dc:creator>
  <cp:lastModifiedBy>kelly santana</cp:lastModifiedBy>
  <cp:revision>3</cp:revision>
  <dcterms:created xsi:type="dcterms:W3CDTF">2017-12-11T15:22:15Z</dcterms:created>
  <dcterms:modified xsi:type="dcterms:W3CDTF">2017-12-11T15:45:51Z</dcterms:modified>
</cp:coreProperties>
</file>