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7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7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1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1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4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5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3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0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4BE2-82E6-40D5-B4F4-15FF1EBEB433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466DD-46AC-460A-9CDA-BD2D441BF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5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rcle.com/games/SJCSfrench/idiomatic-expressions-using-avoir---minefield" TargetMode="External"/><Relationship Id="rId7" Type="http://schemas.openxmlformats.org/officeDocument/2006/relationships/hyperlink" Target="http://2.bp.blogspot.com/-P2fQO-24_Q8/TcQbcXEOaII/AAAAAAAABZk/yAQEY4ZoTXg/s1600/Expressions+Avec+Avoir+Canal+Reve+2.png" TargetMode="External"/><Relationship Id="rId2" Type="http://schemas.openxmlformats.org/officeDocument/2006/relationships/hyperlink" Target="https://www.quia.com/quiz/117787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4.bp.blogspot.com/-siKFoq3iQwU/TcQdXVhA6wI/AAAAAAAABZo/GKYzzOkHzSI/s1600/Expressions+avec+Avoir+Discovering+1.png" TargetMode="External"/><Relationship Id="rId5" Type="http://schemas.openxmlformats.org/officeDocument/2006/relationships/hyperlink" Target="https://quizlet.com/13277030/expressions-avec-avoir-flash-cards/" TargetMode="External"/><Relationship Id="rId4" Type="http://schemas.openxmlformats.org/officeDocument/2006/relationships/hyperlink" Target="https://www.tolearnfrench.com/exercises/exercise-french-2/exercise-french-88207.php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arnalanguage.com/learn-french/french-words/clothes.php" TargetMode="External"/><Relationship Id="rId3" Type="http://schemas.openxmlformats.org/officeDocument/2006/relationships/hyperlink" Target="https://www.purposegames.com/game/just-french-clothes-quiz" TargetMode="External"/><Relationship Id="rId7" Type="http://schemas.openxmlformats.org/officeDocument/2006/relationships/hyperlink" Target="http://lingohut.com/en/v72821/french-lesson-shopping-clothes" TargetMode="External"/><Relationship Id="rId2" Type="http://schemas.openxmlformats.org/officeDocument/2006/relationships/hyperlink" Target="http://www.digitaldialects.com/French/Clothe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ucation.vic.gov.au/languagesonline/french/sect31/index.htm" TargetMode="External"/><Relationship Id="rId5" Type="http://schemas.openxmlformats.org/officeDocument/2006/relationships/hyperlink" Target="https://www.proprofs.com/quiz-school/story.php?title=french-vocabulary-in-clothing" TargetMode="External"/><Relationship Id="rId10" Type="http://schemas.openxmlformats.org/officeDocument/2006/relationships/hyperlink" Target="https://www.linguasorb.com/french/vocabulary/clothing2/" TargetMode="External"/><Relationship Id="rId4" Type="http://schemas.openxmlformats.org/officeDocument/2006/relationships/hyperlink" Target="https://www.tolearnfrench.com/exercises/exercise-french-2/exercise-french-51809.php" TargetMode="External"/><Relationship Id="rId9" Type="http://schemas.openxmlformats.org/officeDocument/2006/relationships/hyperlink" Target="https://www.linguasorb.com/french/vocabulary/clothing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1878" y="154174"/>
            <a:ext cx="9144000" cy="1696141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Today in the computer Lab</a:t>
            </a:r>
            <a:br>
              <a:rPr lang="en-US" u="sng" dirty="0" smtClean="0"/>
            </a:br>
            <a:r>
              <a:rPr lang="en-US" u="sng" dirty="0" smtClean="0"/>
              <a:t>December 11, 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6518" y="1934602"/>
            <a:ext cx="11815482" cy="471362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Quizlet</a:t>
            </a:r>
            <a:r>
              <a:rPr lang="en-US" dirty="0" smtClean="0"/>
              <a:t> to review shopping vocabulary </a:t>
            </a:r>
            <a:r>
              <a:rPr lang="en-US" dirty="0" smtClean="0"/>
              <a:t>(Faire du shopping)</a:t>
            </a:r>
            <a:endParaRPr lang="en-US" dirty="0" smtClean="0"/>
          </a:p>
          <a:p>
            <a:r>
              <a:rPr lang="en-US" dirty="0" smtClean="0"/>
              <a:t>AND…</a:t>
            </a:r>
          </a:p>
          <a:p>
            <a:r>
              <a:rPr lang="en-US" dirty="0" smtClean="0"/>
              <a:t>Copy and paste the links below to practice </a:t>
            </a:r>
            <a:r>
              <a:rPr lang="en-US" dirty="0" err="1" smtClean="0"/>
              <a:t>avoir</a:t>
            </a:r>
            <a:r>
              <a:rPr lang="en-US" dirty="0" smtClean="0"/>
              <a:t> expressions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www.quia.com/quiz/117787.html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https://www.sporcle.com/games/SJCSfrench/idiomatic-expressions-using-avoir---</a:t>
            </a:r>
            <a:r>
              <a:rPr lang="en-US" dirty="0" smtClean="0">
                <a:hlinkClick r:id="rId3"/>
              </a:rPr>
              <a:t>minefield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www.tolearnfrench.com/exercises/exercise-french-2/exercise-french-88207.php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https://quizlet.com/13277030/expressions-avec-avoir-flash-cards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http://4.bp.blogspot.com/-</a:t>
            </a:r>
            <a:r>
              <a:rPr lang="en-US" dirty="0" smtClean="0">
                <a:hlinkClick r:id="rId6"/>
              </a:rPr>
              <a:t>siKFoq3iQwU/TcQdXVhA6wI/AAAAAAAABZo/GKYzzOkHzSI/s1600/Expressions+avec+Avoir+Discovering+1.png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http://2.bp.blogspot.com/-</a:t>
            </a:r>
            <a:r>
              <a:rPr lang="en-US" dirty="0" smtClean="0">
                <a:hlinkClick r:id="rId7"/>
              </a:rPr>
              <a:t>P2fQO-24_Q8/TcQbcXEOaII/AAAAAAAABZk/yAQEY4ZoTXg/s1600/Expressions+Avec+Avoir+Canal+Reve+2.png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http://1.bp.blogspot.com/-64WE6r2NysA/TcQbXAPnS8I/AAAAAAAABZg/Wdwyziq2WyE/s1600/Expressions+Avoir+Canal+Reve+1.png</a:t>
            </a: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6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Clothing/shopping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www.digitaldialects.com/French/Clothes.htm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www.purposegames.com/game/just-french-clothes-quiz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www.tolearnfrench.com/exercises/exercise-french-2/exercise-french-51809.php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www.proprofs.com/quiz-school/story.php?title=french-vocabulary-in-clothing</a:t>
            </a:r>
            <a:endParaRPr lang="en-US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www.education.vic.gov.au/languagesonline/french/sect31/index.htm</a:t>
            </a:r>
            <a:endParaRPr lang="en-US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lingohut.com/en/v72821/french-lesson-shopping-clothes</a:t>
            </a:r>
            <a:endParaRPr lang="en-US" dirty="0" smtClean="0"/>
          </a:p>
          <a:p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www.learnalanguage.com/learn-french/french-words/clothes.php</a:t>
            </a:r>
            <a:endParaRPr lang="en-US" dirty="0" smtClean="0"/>
          </a:p>
          <a:p>
            <a:r>
              <a:rPr lang="en-US" dirty="0">
                <a:hlinkClick r:id="rId9"/>
              </a:rPr>
              <a:t>https://www.linguasorb.com/french/vocabulary/clothing1</a:t>
            </a:r>
            <a:r>
              <a:rPr lang="en-US" dirty="0" smtClean="0">
                <a:hlinkClick r:id="rId9"/>
              </a:rPr>
              <a:t>/</a:t>
            </a:r>
            <a:endParaRPr lang="en-US" dirty="0" smtClean="0"/>
          </a:p>
          <a:p>
            <a:r>
              <a:rPr lang="en-US" dirty="0">
                <a:hlinkClick r:id="rId10"/>
              </a:rPr>
              <a:t>https://www.linguasorb.com/french/vocabulary/clothing2</a:t>
            </a:r>
            <a:r>
              <a:rPr lang="en-US" dirty="0" smtClean="0">
                <a:hlinkClick r:id="rId10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4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89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Today in the computer Lab December 11, 2017</vt:lpstr>
      <vt:lpstr>Clothing/shopping Games</vt:lpstr>
    </vt:vector>
  </TitlesOfParts>
  <Company>Wappingers 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 in the computer Lab December 11, 2017</dc:title>
  <dc:creator>kelly santana</dc:creator>
  <cp:lastModifiedBy>kelly santana</cp:lastModifiedBy>
  <cp:revision>6</cp:revision>
  <dcterms:created xsi:type="dcterms:W3CDTF">2017-12-11T15:22:15Z</dcterms:created>
  <dcterms:modified xsi:type="dcterms:W3CDTF">2017-12-11T17:11:39Z</dcterms:modified>
</cp:coreProperties>
</file>