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A0E33-3C07-4945-89A3-4F468C287E2F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45E77-F450-4359-92BE-827F1F47A3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Articles of Confederation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1781-1789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articl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4200" y="1524000"/>
            <a:ext cx="2799461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Articles of Confederation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r>
              <a:rPr lang="en-US" b="1" dirty="0" smtClean="0"/>
              <a:t>What: </a:t>
            </a:r>
            <a:r>
              <a:rPr lang="en-US" b="1" dirty="0" smtClean="0">
                <a:solidFill>
                  <a:srgbClr val="0000FF"/>
                </a:solidFill>
              </a:rPr>
              <a:t>The 1</a:t>
            </a:r>
            <a:r>
              <a:rPr lang="en-US" b="1" baseline="30000" dirty="0" smtClean="0">
                <a:solidFill>
                  <a:srgbClr val="0000FF"/>
                </a:solidFill>
              </a:rPr>
              <a:t>st</a:t>
            </a:r>
            <a:r>
              <a:rPr lang="en-US" b="1" dirty="0" smtClean="0">
                <a:solidFill>
                  <a:srgbClr val="0000FF"/>
                </a:solidFill>
              </a:rPr>
              <a:t> US Constitution</a:t>
            </a:r>
          </a:p>
          <a:p>
            <a:r>
              <a:rPr lang="en-US" b="1" dirty="0" smtClean="0"/>
              <a:t>When: </a:t>
            </a:r>
            <a:r>
              <a:rPr lang="en-US" b="1" dirty="0" smtClean="0">
                <a:solidFill>
                  <a:srgbClr val="006600"/>
                </a:solidFill>
              </a:rPr>
              <a:t>1781-1789</a:t>
            </a:r>
          </a:p>
          <a:p>
            <a:r>
              <a:rPr lang="en-US" b="1" dirty="0" smtClean="0"/>
              <a:t>How They Worked: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One Branch-</a:t>
            </a:r>
            <a:r>
              <a:rPr lang="en-US" b="1" dirty="0" smtClean="0">
                <a:solidFill>
                  <a:srgbClr val="006600"/>
                </a:solidFill>
              </a:rPr>
              <a:t>Legislative-</a:t>
            </a:r>
            <a:r>
              <a:rPr lang="en-US" b="1" dirty="0" smtClean="0"/>
              <a:t>Congress</a:t>
            </a:r>
            <a:endParaRPr lang="en-US" b="1" dirty="0" smtClean="0">
              <a:solidFill>
                <a:srgbClr val="006600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Each State had one vote, </a:t>
            </a:r>
            <a:r>
              <a:rPr lang="en-US" b="1" dirty="0" smtClean="0">
                <a:solidFill>
                  <a:srgbClr val="FF0000"/>
                </a:solidFill>
              </a:rPr>
              <a:t>9-13 to pass a law, </a:t>
            </a:r>
            <a:r>
              <a:rPr lang="en-US" b="1" dirty="0" smtClean="0">
                <a:solidFill>
                  <a:srgbClr val="006600"/>
                </a:solidFill>
              </a:rPr>
              <a:t>all 13 to change a law</a:t>
            </a:r>
          </a:p>
          <a:p>
            <a:r>
              <a:rPr lang="en-US" b="1" dirty="0" smtClean="0"/>
              <a:t>Weaknesses: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No Executive to carry out laws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 Judicial to interpret, settle disputes state vs. state</a:t>
            </a:r>
          </a:p>
          <a:p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Articles of Confederation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6600"/>
                </a:solidFill>
              </a:rPr>
              <a:t>CONGRESS HAD NO POWER TO TAX! </a:t>
            </a:r>
            <a:r>
              <a:rPr lang="en-US" b="1" dirty="0" smtClean="0">
                <a:solidFill>
                  <a:srgbClr val="006600"/>
                </a:solidFill>
              </a:rPr>
              <a:t>$75Mdebt,</a:t>
            </a:r>
          </a:p>
          <a:p>
            <a:r>
              <a:rPr lang="en-US" b="1" dirty="0" smtClean="0"/>
              <a:t>States could print their own </a:t>
            </a:r>
            <a:r>
              <a:rPr lang="en-US" b="1" dirty="0" smtClean="0">
                <a:solidFill>
                  <a:srgbClr val="006600"/>
                </a:solidFill>
              </a:rPr>
              <a:t>$$, </a:t>
            </a:r>
            <a:endParaRPr lang="en-US" b="1" dirty="0" smtClean="0"/>
          </a:p>
          <a:p>
            <a:r>
              <a:rPr lang="en-US" b="1" smtClean="0">
                <a:solidFill>
                  <a:srgbClr val="FF0000"/>
                </a:solidFill>
              </a:rPr>
              <a:t>States taxed </a:t>
            </a:r>
            <a:r>
              <a:rPr lang="en-US" b="1" dirty="0" smtClean="0">
                <a:solidFill>
                  <a:srgbClr val="FF0000"/>
                </a:solidFill>
              </a:rPr>
              <a:t>each others trade/commerce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States had more power than National </a:t>
            </a:r>
            <a:r>
              <a:rPr lang="en-US" b="1" dirty="0" err="1" smtClean="0">
                <a:solidFill>
                  <a:srgbClr val="0000FF"/>
                </a:solidFill>
              </a:rPr>
              <a:t>Gov’t</a:t>
            </a:r>
            <a:r>
              <a:rPr lang="en-US" b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b="1" dirty="0" smtClean="0"/>
              <a:t>This was done intentionally to prevent a strong national/central </a:t>
            </a:r>
            <a:r>
              <a:rPr lang="en-US" b="1" dirty="0" err="1" smtClean="0"/>
              <a:t>gov’t</a:t>
            </a:r>
            <a:r>
              <a:rPr lang="en-US" b="1" dirty="0" smtClean="0"/>
              <a:t>, which the leaders feared due to their experience w/Br.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 loss of states rights was the main concern.</a:t>
            </a:r>
          </a:p>
          <a:p>
            <a:endParaRPr lang="en-US" b="1" u="sng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Articles of Confederation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b="1" dirty="0" smtClean="0"/>
              <a:t>Positives:</a:t>
            </a:r>
          </a:p>
          <a:p>
            <a:r>
              <a:rPr lang="en-US" b="1" dirty="0" smtClean="0">
                <a:solidFill>
                  <a:srgbClr val="006600"/>
                </a:solidFill>
              </a:rPr>
              <a:t>Negotiated the Treaty of Paris that ended the War for Independence.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Created an orderly way of bringing new states into the union-</a:t>
            </a:r>
            <a:r>
              <a:rPr lang="en-US" b="1" dirty="0" smtClean="0">
                <a:solidFill>
                  <a:srgbClr val="FF0000"/>
                </a:solidFill>
              </a:rPr>
              <a:t>Land Ordinances.</a:t>
            </a:r>
          </a:p>
          <a:p>
            <a:endParaRPr lang="en-US" b="1" dirty="0" smtClean="0"/>
          </a:p>
          <a:p>
            <a:r>
              <a:rPr lang="en-US" b="1" dirty="0" smtClean="0"/>
              <a:t>Ultimately too many weaknesses, </a:t>
            </a:r>
            <a:r>
              <a:rPr lang="en-US" b="1" dirty="0" smtClean="0">
                <a:solidFill>
                  <a:srgbClr val="FF0000"/>
                </a:solidFill>
              </a:rPr>
              <a:t>Shay’s Rebellion proved a change was needed.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k11_powe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799"/>
            <a:ext cx="7391400" cy="62457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eaknessesOfTheArticlesOfConfeder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799" y="0"/>
            <a:ext cx="6237171" cy="67333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168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Articles of Confederation 1781-1789 </vt:lpstr>
      <vt:lpstr>The Articles of Confederation</vt:lpstr>
      <vt:lpstr>The Articles of Confederation</vt:lpstr>
      <vt:lpstr>The Articles of Confederation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Articles of Confederation</dc:title>
  <dc:creator>scott</dc:creator>
  <cp:lastModifiedBy>WCSD</cp:lastModifiedBy>
  <cp:revision>23</cp:revision>
  <dcterms:created xsi:type="dcterms:W3CDTF">2009-09-22T14:57:50Z</dcterms:created>
  <dcterms:modified xsi:type="dcterms:W3CDTF">2014-09-26T17:42:35Z</dcterms:modified>
</cp:coreProperties>
</file>