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0" r:id="rId4"/>
    <p:sldId id="274" r:id="rId5"/>
    <p:sldId id="265" r:id="rId6"/>
    <p:sldId id="290" r:id="rId7"/>
    <p:sldId id="291" r:id="rId8"/>
    <p:sldId id="292" r:id="rId9"/>
    <p:sldId id="276" r:id="rId10"/>
    <p:sldId id="279" r:id="rId11"/>
    <p:sldId id="272" r:id="rId12"/>
    <p:sldId id="294" r:id="rId13"/>
    <p:sldId id="280" r:id="rId14"/>
    <p:sldId id="281" r:id="rId15"/>
    <p:sldId id="283" r:id="rId16"/>
    <p:sldId id="288" r:id="rId17"/>
    <p:sldId id="289" r:id="rId18"/>
    <p:sldId id="293" r:id="rId19"/>
    <p:sldId id="275" r:id="rId20"/>
    <p:sldId id="284" r:id="rId21"/>
    <p:sldId id="273" r:id="rId22"/>
    <p:sldId id="271" r:id="rId23"/>
    <p:sldId id="287" r:id="rId24"/>
    <p:sldId id="277" r:id="rId25"/>
    <p:sldId id="295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61B"/>
    <a:srgbClr val="009900"/>
    <a:srgbClr val="DDDDD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5" autoAdjust="0"/>
  </p:normalViewPr>
  <p:slideViewPr>
    <p:cSldViewPr snapToGrid="0">
      <p:cViewPr>
        <p:scale>
          <a:sx n="97" d="100"/>
          <a:sy n="97" d="100"/>
        </p:scale>
        <p:origin x="52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190065E-C763-4D81-96DA-BB3555420D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51408EC-E53D-44F2-9538-F181CBB2FE5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4D1F65F5-FB98-4B67-B007-8B9EA4CD4E7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69B1B073-00A2-4131-9B42-1046367834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FB683A8-8FAC-44F2-BB92-E7EBF4C1A2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01AD93A-1F55-4337-A0E4-272DAC6B0E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78AF34C-8EA3-443E-ACC2-5995D113AD9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6264CF5B-1228-476D-973F-932C0AF776A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D1B64CF1-87D6-4EAE-8B91-F9BC96B3B71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09BB3B04-DB5F-4064-AC14-A73933320E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7736D423-A728-451A-A02A-CB12C918C1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02D72A-08B2-4914-9235-6AFA1488B3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6A7A68-A6D7-4DD5-8CD7-F2417962F7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C0DA4-B1D4-452A-9925-B978CECFC90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EECF9202-3798-4039-B9DB-FA8761EEC9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0CB0BE6-1AE6-452F-B635-88872CD22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Do demonstration with ruler and watch glass.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6A7A68-A6D7-4DD5-8CD7-F2417962F7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C0DA4-B1D4-452A-9925-B978CECFC900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EECF9202-3798-4039-B9DB-FA8761EEC9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0CB0BE6-1AE6-452F-B635-88872CD22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Do demonstration with ruler and watch glass.</a:t>
            </a:r>
          </a:p>
        </p:txBody>
      </p:sp>
    </p:spTree>
    <p:extLst>
      <p:ext uri="{BB962C8B-B14F-4D97-AF65-F5344CB8AC3E}">
        <p14:creationId xmlns:p14="http://schemas.microsoft.com/office/powerpoint/2010/main" val="2602169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>
            <a:extLst>
              <a:ext uri="{FF2B5EF4-FFF2-40B4-BE49-F238E27FC236}">
                <a16:creationId xmlns:a16="http://schemas.microsoft.com/office/drawing/2014/main" id="{233D0BC8-795F-46D3-9BC5-AB2CD34012D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5603" name="Group 3">
              <a:extLst>
                <a:ext uri="{FF2B5EF4-FFF2-40B4-BE49-F238E27FC236}">
                  <a16:creationId xmlns:a16="http://schemas.microsoft.com/office/drawing/2014/main" id="{AEC70568-D5EE-44AC-B6F3-78D971FB5CF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696" y="1979"/>
              <a:ext cx="3132" cy="324"/>
              <a:chOff x="696" y="894"/>
              <a:chExt cx="3132" cy="324"/>
            </a:xfrm>
          </p:grpSpPr>
          <p:sp>
            <p:nvSpPr>
              <p:cNvPr id="25604" name="Rectangle 4">
                <a:extLst>
                  <a:ext uri="{FF2B5EF4-FFF2-40B4-BE49-F238E27FC236}">
                    <a16:creationId xmlns:a16="http://schemas.microsoft.com/office/drawing/2014/main" id="{87D9D24B-C218-440B-A118-53857B84718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696" y="894"/>
                <a:ext cx="1104" cy="288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5" name="Rectangle 5">
                <a:extLst>
                  <a:ext uri="{FF2B5EF4-FFF2-40B4-BE49-F238E27FC236}">
                    <a16:creationId xmlns:a16="http://schemas.microsoft.com/office/drawing/2014/main" id="{A7EA6DA6-B669-4CFA-99D9-0D0B62EA584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696" y="1122"/>
                <a:ext cx="1440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6" name="Rectangle 6">
                <a:extLst>
                  <a:ext uri="{FF2B5EF4-FFF2-40B4-BE49-F238E27FC236}">
                    <a16:creationId xmlns:a16="http://schemas.microsoft.com/office/drawing/2014/main" id="{0F516B21-4279-4B71-8F65-86794D955B1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1716" y="1068"/>
                <a:ext cx="2112" cy="108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7" name="Rectangle 7">
                <a:extLst>
                  <a:ext uri="{FF2B5EF4-FFF2-40B4-BE49-F238E27FC236}">
                    <a16:creationId xmlns:a16="http://schemas.microsoft.com/office/drawing/2014/main" id="{B8013AA9-73C6-4D1B-BA1C-05C9157C12C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1713" y="954"/>
                <a:ext cx="1872" cy="14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608" name="Rectangle 8">
              <a:extLst>
                <a:ext uri="{FF2B5EF4-FFF2-40B4-BE49-F238E27FC236}">
                  <a16:creationId xmlns:a16="http://schemas.microsoft.com/office/drawing/2014/main" id="{88F5515A-B44C-47E3-B62F-3B5555E57CD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09" name="Group 9">
              <a:extLst>
                <a:ext uri="{FF2B5EF4-FFF2-40B4-BE49-F238E27FC236}">
                  <a16:creationId xmlns:a16="http://schemas.microsoft.com/office/drawing/2014/main" id="{7FE62CCD-F135-469F-A200-4E35DF61330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5610" name="Group 10">
                <a:extLst>
                  <a:ext uri="{FF2B5EF4-FFF2-40B4-BE49-F238E27FC236}">
                    <a16:creationId xmlns:a16="http://schemas.microsoft.com/office/drawing/2014/main" id="{12480239-1E7D-4F7C-8763-65A8679D81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5611" name="Line 11">
                  <a:extLst>
                    <a:ext uri="{FF2B5EF4-FFF2-40B4-BE49-F238E27FC236}">
                      <a16:creationId xmlns:a16="http://schemas.microsoft.com/office/drawing/2014/main" id="{D74160A2-0026-4BF4-BA36-3087248D2C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2" name="Line 12">
                  <a:extLst>
                    <a:ext uri="{FF2B5EF4-FFF2-40B4-BE49-F238E27FC236}">
                      <a16:creationId xmlns:a16="http://schemas.microsoft.com/office/drawing/2014/main" id="{998402C1-AD70-49D3-ABA7-7FAE82AA01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3" name="Line 13">
                  <a:extLst>
                    <a:ext uri="{FF2B5EF4-FFF2-40B4-BE49-F238E27FC236}">
                      <a16:creationId xmlns:a16="http://schemas.microsoft.com/office/drawing/2014/main" id="{A76A9C14-3631-4297-956B-7CFC7D2E56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4" name="Line 14">
                  <a:extLst>
                    <a:ext uri="{FF2B5EF4-FFF2-40B4-BE49-F238E27FC236}">
                      <a16:creationId xmlns:a16="http://schemas.microsoft.com/office/drawing/2014/main" id="{E5945EEB-8B01-4004-873B-5C44188480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5" name="Line 15">
                  <a:extLst>
                    <a:ext uri="{FF2B5EF4-FFF2-40B4-BE49-F238E27FC236}">
                      <a16:creationId xmlns:a16="http://schemas.microsoft.com/office/drawing/2014/main" id="{ACCB0670-5882-4A2F-A563-6CAF3B06FB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6" name="Line 16">
                  <a:extLst>
                    <a:ext uri="{FF2B5EF4-FFF2-40B4-BE49-F238E27FC236}">
                      <a16:creationId xmlns:a16="http://schemas.microsoft.com/office/drawing/2014/main" id="{830BE587-CE99-4951-AB8A-1B0E971430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7" name="Line 17">
                  <a:extLst>
                    <a:ext uri="{FF2B5EF4-FFF2-40B4-BE49-F238E27FC236}">
                      <a16:creationId xmlns:a16="http://schemas.microsoft.com/office/drawing/2014/main" id="{865FDB54-A4F9-4BDF-A222-5FAA886015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8" name="Line 18">
                  <a:extLst>
                    <a:ext uri="{FF2B5EF4-FFF2-40B4-BE49-F238E27FC236}">
                      <a16:creationId xmlns:a16="http://schemas.microsoft.com/office/drawing/2014/main" id="{9D50CB92-8553-42AA-80CC-7D21FF12AB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9" name="Line 19">
                  <a:extLst>
                    <a:ext uri="{FF2B5EF4-FFF2-40B4-BE49-F238E27FC236}">
                      <a16:creationId xmlns:a16="http://schemas.microsoft.com/office/drawing/2014/main" id="{BAE5106D-6243-4ECF-81BC-6014178847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0" name="Line 20">
                  <a:extLst>
                    <a:ext uri="{FF2B5EF4-FFF2-40B4-BE49-F238E27FC236}">
                      <a16:creationId xmlns:a16="http://schemas.microsoft.com/office/drawing/2014/main" id="{B1D94EC9-095C-4846-B74B-B87E5096DB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1" name="Line 21">
                  <a:extLst>
                    <a:ext uri="{FF2B5EF4-FFF2-40B4-BE49-F238E27FC236}">
                      <a16:creationId xmlns:a16="http://schemas.microsoft.com/office/drawing/2014/main" id="{8CA024AC-CDEB-47A6-96BA-FBE68A27B6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2" name="Line 22">
                  <a:extLst>
                    <a:ext uri="{FF2B5EF4-FFF2-40B4-BE49-F238E27FC236}">
                      <a16:creationId xmlns:a16="http://schemas.microsoft.com/office/drawing/2014/main" id="{906D0280-62C5-4B35-AE5A-67CD031599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3" name="Line 23">
                  <a:extLst>
                    <a:ext uri="{FF2B5EF4-FFF2-40B4-BE49-F238E27FC236}">
                      <a16:creationId xmlns:a16="http://schemas.microsoft.com/office/drawing/2014/main" id="{6E5F389D-37ED-403E-A27B-3937672C71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4" name="Line 24">
                  <a:extLst>
                    <a:ext uri="{FF2B5EF4-FFF2-40B4-BE49-F238E27FC236}">
                      <a16:creationId xmlns:a16="http://schemas.microsoft.com/office/drawing/2014/main" id="{C0C341ED-84E1-4EEA-8FFD-DB8160645A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5" name="Line 25">
                  <a:extLst>
                    <a:ext uri="{FF2B5EF4-FFF2-40B4-BE49-F238E27FC236}">
                      <a16:creationId xmlns:a16="http://schemas.microsoft.com/office/drawing/2014/main" id="{B21512AD-FB84-4055-A5D2-395CF6F8FA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6" name="Line 26">
                  <a:extLst>
                    <a:ext uri="{FF2B5EF4-FFF2-40B4-BE49-F238E27FC236}">
                      <a16:creationId xmlns:a16="http://schemas.microsoft.com/office/drawing/2014/main" id="{480E0FE9-A82A-4A56-853A-8829055FFD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7" name="Line 27">
                  <a:extLst>
                    <a:ext uri="{FF2B5EF4-FFF2-40B4-BE49-F238E27FC236}">
                      <a16:creationId xmlns:a16="http://schemas.microsoft.com/office/drawing/2014/main" id="{49FFBF79-6D4E-425B-B9E7-22FD5A32B5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8" name="Line 28">
                  <a:extLst>
                    <a:ext uri="{FF2B5EF4-FFF2-40B4-BE49-F238E27FC236}">
                      <a16:creationId xmlns:a16="http://schemas.microsoft.com/office/drawing/2014/main" id="{40C02C17-3620-427E-A215-F1A1EA26D1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29" name="Line 29">
                  <a:extLst>
                    <a:ext uri="{FF2B5EF4-FFF2-40B4-BE49-F238E27FC236}">
                      <a16:creationId xmlns:a16="http://schemas.microsoft.com/office/drawing/2014/main" id="{76209098-FE97-45BE-9C1B-1E015E5A4B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30" name="Line 30">
                  <a:extLst>
                    <a:ext uri="{FF2B5EF4-FFF2-40B4-BE49-F238E27FC236}">
                      <a16:creationId xmlns:a16="http://schemas.microsoft.com/office/drawing/2014/main" id="{731AF041-327F-452E-9E69-7804E93A74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31" name="Line 31">
                  <a:extLst>
                    <a:ext uri="{FF2B5EF4-FFF2-40B4-BE49-F238E27FC236}">
                      <a16:creationId xmlns:a16="http://schemas.microsoft.com/office/drawing/2014/main" id="{0080C10D-0B2C-4DA7-8940-BC4C3152C6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32" name="Line 32">
                  <a:extLst>
                    <a:ext uri="{FF2B5EF4-FFF2-40B4-BE49-F238E27FC236}">
                      <a16:creationId xmlns:a16="http://schemas.microsoft.com/office/drawing/2014/main" id="{3A5CE325-DBFF-41DE-B37A-8C319943CB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633" name="Group 33">
                <a:extLst>
                  <a:ext uri="{FF2B5EF4-FFF2-40B4-BE49-F238E27FC236}">
                    <a16:creationId xmlns:a16="http://schemas.microsoft.com/office/drawing/2014/main" id="{5CD072BC-69A3-4510-B83C-ABC60DDF28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5634" name="Line 34">
                  <a:extLst>
                    <a:ext uri="{FF2B5EF4-FFF2-40B4-BE49-F238E27FC236}">
                      <a16:creationId xmlns:a16="http://schemas.microsoft.com/office/drawing/2014/main" id="{DAF3CDA2-722F-4473-8F51-61E26429F0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35" name="Line 35">
                  <a:extLst>
                    <a:ext uri="{FF2B5EF4-FFF2-40B4-BE49-F238E27FC236}">
                      <a16:creationId xmlns:a16="http://schemas.microsoft.com/office/drawing/2014/main" id="{8BD93E07-D014-4856-A40F-BC356846C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36" name="Line 36">
                  <a:extLst>
                    <a:ext uri="{FF2B5EF4-FFF2-40B4-BE49-F238E27FC236}">
                      <a16:creationId xmlns:a16="http://schemas.microsoft.com/office/drawing/2014/main" id="{1AF6A568-0476-49F3-807B-84C2B52375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37" name="Line 37">
                  <a:extLst>
                    <a:ext uri="{FF2B5EF4-FFF2-40B4-BE49-F238E27FC236}">
                      <a16:creationId xmlns:a16="http://schemas.microsoft.com/office/drawing/2014/main" id="{E2808F6F-26B5-4034-8F5E-1988A448DA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38" name="Line 38">
                  <a:extLst>
                    <a:ext uri="{FF2B5EF4-FFF2-40B4-BE49-F238E27FC236}">
                      <a16:creationId xmlns:a16="http://schemas.microsoft.com/office/drawing/2014/main" id="{FA66F8B7-72A0-46CC-BD67-5470731DD3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39" name="Line 39">
                  <a:extLst>
                    <a:ext uri="{FF2B5EF4-FFF2-40B4-BE49-F238E27FC236}">
                      <a16:creationId xmlns:a16="http://schemas.microsoft.com/office/drawing/2014/main" id="{0E53FF63-0454-47FD-A09F-40CE0C5537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0" name="Line 40">
                  <a:extLst>
                    <a:ext uri="{FF2B5EF4-FFF2-40B4-BE49-F238E27FC236}">
                      <a16:creationId xmlns:a16="http://schemas.microsoft.com/office/drawing/2014/main" id="{DE87ABC4-0674-4EC8-8A5C-CAC5B920A8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1" name="Line 41">
                  <a:extLst>
                    <a:ext uri="{FF2B5EF4-FFF2-40B4-BE49-F238E27FC236}">
                      <a16:creationId xmlns:a16="http://schemas.microsoft.com/office/drawing/2014/main" id="{646D1923-05CD-4EC3-8791-AAE5074DDF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2" name="Line 42">
                  <a:extLst>
                    <a:ext uri="{FF2B5EF4-FFF2-40B4-BE49-F238E27FC236}">
                      <a16:creationId xmlns:a16="http://schemas.microsoft.com/office/drawing/2014/main" id="{4A7E80A2-3BB3-450F-823E-B02C53278E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3" name="Line 43">
                  <a:extLst>
                    <a:ext uri="{FF2B5EF4-FFF2-40B4-BE49-F238E27FC236}">
                      <a16:creationId xmlns:a16="http://schemas.microsoft.com/office/drawing/2014/main" id="{C17394CE-D98D-438C-A37A-0D4A086889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4" name="Line 44">
                  <a:extLst>
                    <a:ext uri="{FF2B5EF4-FFF2-40B4-BE49-F238E27FC236}">
                      <a16:creationId xmlns:a16="http://schemas.microsoft.com/office/drawing/2014/main" id="{F49A12DD-7A91-436C-AE17-75FAFC43AB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5" name="Line 45">
                  <a:extLst>
                    <a:ext uri="{FF2B5EF4-FFF2-40B4-BE49-F238E27FC236}">
                      <a16:creationId xmlns:a16="http://schemas.microsoft.com/office/drawing/2014/main" id="{88BD2551-147B-4F02-9091-68FCED8377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6" name="Line 46">
                  <a:extLst>
                    <a:ext uri="{FF2B5EF4-FFF2-40B4-BE49-F238E27FC236}">
                      <a16:creationId xmlns:a16="http://schemas.microsoft.com/office/drawing/2014/main" id="{54DC7668-04BB-469C-AE0C-37624D8FC8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7" name="Line 47">
                  <a:extLst>
                    <a:ext uri="{FF2B5EF4-FFF2-40B4-BE49-F238E27FC236}">
                      <a16:creationId xmlns:a16="http://schemas.microsoft.com/office/drawing/2014/main" id="{9A6C4D56-CD94-4DA7-B353-82182D3907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8" name="Line 48">
                  <a:extLst>
                    <a:ext uri="{FF2B5EF4-FFF2-40B4-BE49-F238E27FC236}">
                      <a16:creationId xmlns:a16="http://schemas.microsoft.com/office/drawing/2014/main" id="{1D9B4C87-EAB9-4281-96EF-265897C3EC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9" name="Line 49">
                  <a:extLst>
                    <a:ext uri="{FF2B5EF4-FFF2-40B4-BE49-F238E27FC236}">
                      <a16:creationId xmlns:a16="http://schemas.microsoft.com/office/drawing/2014/main" id="{5F6CA1F2-B32D-45BE-959A-6BE1B060D1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0" name="Line 50">
                  <a:extLst>
                    <a:ext uri="{FF2B5EF4-FFF2-40B4-BE49-F238E27FC236}">
                      <a16:creationId xmlns:a16="http://schemas.microsoft.com/office/drawing/2014/main" id="{F4CAF45B-7F91-4AB4-A0A3-84A9938C59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1" name="Line 51">
                  <a:extLst>
                    <a:ext uri="{FF2B5EF4-FFF2-40B4-BE49-F238E27FC236}">
                      <a16:creationId xmlns:a16="http://schemas.microsoft.com/office/drawing/2014/main" id="{19516477-0E5A-411B-AAAC-8586307682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2" name="Line 52">
                  <a:extLst>
                    <a:ext uri="{FF2B5EF4-FFF2-40B4-BE49-F238E27FC236}">
                      <a16:creationId xmlns:a16="http://schemas.microsoft.com/office/drawing/2014/main" id="{6312EE3E-7ED5-4532-911F-F05C38FDB5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3" name="Line 53">
                  <a:extLst>
                    <a:ext uri="{FF2B5EF4-FFF2-40B4-BE49-F238E27FC236}">
                      <a16:creationId xmlns:a16="http://schemas.microsoft.com/office/drawing/2014/main" id="{FB4DBD96-388E-48A5-9222-04412F80A5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4" name="Line 54">
                  <a:extLst>
                    <a:ext uri="{FF2B5EF4-FFF2-40B4-BE49-F238E27FC236}">
                      <a16:creationId xmlns:a16="http://schemas.microsoft.com/office/drawing/2014/main" id="{502FFC13-6608-4148-840D-9872D8278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5" name="Line 55">
                  <a:extLst>
                    <a:ext uri="{FF2B5EF4-FFF2-40B4-BE49-F238E27FC236}">
                      <a16:creationId xmlns:a16="http://schemas.microsoft.com/office/drawing/2014/main" id="{56EFC701-0DF8-43E3-B03C-9FBADC7684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6" name="Line 56">
                  <a:extLst>
                    <a:ext uri="{FF2B5EF4-FFF2-40B4-BE49-F238E27FC236}">
                      <a16:creationId xmlns:a16="http://schemas.microsoft.com/office/drawing/2014/main" id="{BBD22779-9F7D-434D-893F-50FA7FCD35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7" name="Line 57">
                  <a:extLst>
                    <a:ext uri="{FF2B5EF4-FFF2-40B4-BE49-F238E27FC236}">
                      <a16:creationId xmlns:a16="http://schemas.microsoft.com/office/drawing/2014/main" id="{7182F7E4-D9D6-4AE4-99E0-3C0239A9A5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8" name="Line 58">
                  <a:extLst>
                    <a:ext uri="{FF2B5EF4-FFF2-40B4-BE49-F238E27FC236}">
                      <a16:creationId xmlns:a16="http://schemas.microsoft.com/office/drawing/2014/main" id="{10BC81FF-C86D-4616-A3BD-E926F87634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59" name="Line 59">
                  <a:extLst>
                    <a:ext uri="{FF2B5EF4-FFF2-40B4-BE49-F238E27FC236}">
                      <a16:creationId xmlns:a16="http://schemas.microsoft.com/office/drawing/2014/main" id="{8CE727AC-D218-436D-A8BB-7B9EF64B3B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60" name="Line 60">
                  <a:extLst>
                    <a:ext uri="{FF2B5EF4-FFF2-40B4-BE49-F238E27FC236}">
                      <a16:creationId xmlns:a16="http://schemas.microsoft.com/office/drawing/2014/main" id="{52741EA3-6422-47E0-BAA1-73BB80A569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61" name="Line 61">
                  <a:extLst>
                    <a:ext uri="{FF2B5EF4-FFF2-40B4-BE49-F238E27FC236}">
                      <a16:creationId xmlns:a16="http://schemas.microsoft.com/office/drawing/2014/main" id="{9961A3E9-F96C-4781-88FD-0F836219A0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62" name="Line 62">
                  <a:extLst>
                    <a:ext uri="{FF2B5EF4-FFF2-40B4-BE49-F238E27FC236}">
                      <a16:creationId xmlns:a16="http://schemas.microsoft.com/office/drawing/2014/main" id="{6BA1B1C5-9D31-487D-86D1-DD52483788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663" name="Group 63">
              <a:extLst>
                <a:ext uri="{FF2B5EF4-FFF2-40B4-BE49-F238E27FC236}">
                  <a16:creationId xmlns:a16="http://schemas.microsoft.com/office/drawing/2014/main" id="{7FDC8D61-97A3-4136-909E-91FEC8D97E8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512" y="3984"/>
              <a:ext cx="912" cy="288"/>
              <a:chOff x="4512" y="3984"/>
              <a:chExt cx="912" cy="288"/>
            </a:xfrm>
          </p:grpSpPr>
          <p:sp>
            <p:nvSpPr>
              <p:cNvPr id="25664" name="Rectangle 64">
                <a:extLst>
                  <a:ext uri="{FF2B5EF4-FFF2-40B4-BE49-F238E27FC236}">
                    <a16:creationId xmlns:a16="http://schemas.microsoft.com/office/drawing/2014/main" id="{B748AEE1-AE09-434E-853F-D61E6CB2239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4560" y="4032"/>
                <a:ext cx="816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5" name="Line 65">
                <a:extLst>
                  <a:ext uri="{FF2B5EF4-FFF2-40B4-BE49-F238E27FC236}">
                    <a16:creationId xmlns:a16="http://schemas.microsoft.com/office/drawing/2014/main" id="{4586E40E-D9E4-41D0-8CB5-0BE5A56AE7D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12" y="4032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6" name="Line 66">
                <a:extLst>
                  <a:ext uri="{FF2B5EF4-FFF2-40B4-BE49-F238E27FC236}">
                    <a16:creationId xmlns:a16="http://schemas.microsoft.com/office/drawing/2014/main" id="{5C44BF0F-1B2A-47E3-A5D2-01D738A3AB1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12" y="4224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7" name="Line 67">
                <a:extLst>
                  <a:ext uri="{FF2B5EF4-FFF2-40B4-BE49-F238E27FC236}">
                    <a16:creationId xmlns:a16="http://schemas.microsoft.com/office/drawing/2014/main" id="{BD7341FE-729A-4758-AFB1-D3F96537CEE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60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8" name="Line 68">
                <a:extLst>
                  <a:ext uri="{FF2B5EF4-FFF2-40B4-BE49-F238E27FC236}">
                    <a16:creationId xmlns:a16="http://schemas.microsoft.com/office/drawing/2014/main" id="{3D4A1F5B-68E0-4AD0-AFA8-4E2AF7DEC5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5376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669" name="Line 69">
              <a:extLst>
                <a:ext uri="{FF2B5EF4-FFF2-40B4-BE49-F238E27FC236}">
                  <a16:creationId xmlns:a16="http://schemas.microsoft.com/office/drawing/2014/main" id="{60970B3C-B347-4D7B-9D4F-7CE29326B5A1}"/>
                </a:ext>
              </a:extLst>
            </p:cNvPr>
            <p:cNvSpPr>
              <a:spLocks noChangeShapeType="1"/>
            </p:cNvSpPr>
            <p:nvPr userDrawn="1"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70" name="Group 70">
              <a:extLst>
                <a:ext uri="{FF2B5EF4-FFF2-40B4-BE49-F238E27FC236}">
                  <a16:creationId xmlns:a16="http://schemas.microsoft.com/office/drawing/2014/main" id="{F8FED227-54B9-4FA5-A0A4-49162DD62BD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61" y="1962"/>
              <a:ext cx="3567" cy="1494"/>
              <a:chOff x="261" y="877"/>
              <a:chExt cx="3567" cy="1494"/>
            </a:xfrm>
          </p:grpSpPr>
          <p:sp>
            <p:nvSpPr>
              <p:cNvPr id="25671" name="Line 71">
                <a:extLst>
                  <a:ext uri="{FF2B5EF4-FFF2-40B4-BE49-F238E27FC236}">
                    <a16:creationId xmlns:a16="http://schemas.microsoft.com/office/drawing/2014/main" id="{A92602C5-87A1-4EAB-8BC0-53463D3FF22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261" y="951"/>
                <a:ext cx="1533" cy="3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2" name="Line 72">
                <a:extLst>
                  <a:ext uri="{FF2B5EF4-FFF2-40B4-BE49-F238E27FC236}">
                    <a16:creationId xmlns:a16="http://schemas.microsoft.com/office/drawing/2014/main" id="{36A3124A-A30B-4BE5-B305-397815453710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83" y="879"/>
                <a:ext cx="0" cy="149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3" name="Arc 73">
                <a:extLst>
                  <a:ext uri="{FF2B5EF4-FFF2-40B4-BE49-F238E27FC236}">
                    <a16:creationId xmlns:a16="http://schemas.microsoft.com/office/drawing/2014/main" id="{C436BC7B-400E-4AEB-9798-201798B5A98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303" y="87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4" name="Arc 74">
                <a:extLst>
                  <a:ext uri="{FF2B5EF4-FFF2-40B4-BE49-F238E27FC236}">
                    <a16:creationId xmlns:a16="http://schemas.microsoft.com/office/drawing/2014/main" id="{6A3135E7-510F-46EE-9E5B-EEF048BF007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692" y="895"/>
                <a:ext cx="267" cy="209"/>
              </a:xfrm>
              <a:custGeom>
                <a:avLst/>
                <a:gdLst>
                  <a:gd name="G0" fmla="+- 16787 0 0"/>
                  <a:gd name="G1" fmla="+- 8563 0 0"/>
                  <a:gd name="G2" fmla="+- 21600 0 0"/>
                  <a:gd name="T0" fmla="*/ 36617 w 38387"/>
                  <a:gd name="T1" fmla="*/ 0 h 30163"/>
                  <a:gd name="T2" fmla="*/ 0 w 38387"/>
                  <a:gd name="T3" fmla="*/ 22156 h 30163"/>
                  <a:gd name="T4" fmla="*/ 16787 w 38387"/>
                  <a:gd name="T5" fmla="*/ 8563 h 30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387" h="30163" fill="none" extrusionOk="0">
                    <a:moveTo>
                      <a:pt x="36617" y="-1"/>
                    </a:moveTo>
                    <a:cubicBezTo>
                      <a:pt x="37784" y="2703"/>
                      <a:pt x="38387" y="5617"/>
                      <a:pt x="38387" y="8563"/>
                    </a:cubicBezTo>
                    <a:cubicBezTo>
                      <a:pt x="38387" y="20492"/>
                      <a:pt x="28716" y="30163"/>
                      <a:pt x="16787" y="30163"/>
                    </a:cubicBezTo>
                    <a:cubicBezTo>
                      <a:pt x="10269" y="30162"/>
                      <a:pt x="4101" y="27220"/>
                      <a:pt x="0" y="22155"/>
                    </a:cubicBezTo>
                  </a:path>
                  <a:path w="38387" h="30163" stroke="0" extrusionOk="0">
                    <a:moveTo>
                      <a:pt x="36617" y="-1"/>
                    </a:moveTo>
                    <a:cubicBezTo>
                      <a:pt x="37784" y="2703"/>
                      <a:pt x="38387" y="5617"/>
                      <a:pt x="38387" y="8563"/>
                    </a:cubicBezTo>
                    <a:cubicBezTo>
                      <a:pt x="38387" y="20492"/>
                      <a:pt x="28716" y="30163"/>
                      <a:pt x="16787" y="30163"/>
                    </a:cubicBezTo>
                    <a:cubicBezTo>
                      <a:pt x="10269" y="30162"/>
                      <a:pt x="4101" y="27220"/>
                      <a:pt x="0" y="22155"/>
                    </a:cubicBezTo>
                    <a:lnTo>
                      <a:pt x="16787" y="8563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5" name="Arc 75">
                <a:extLst>
                  <a:ext uri="{FF2B5EF4-FFF2-40B4-BE49-F238E27FC236}">
                    <a16:creationId xmlns:a16="http://schemas.microsoft.com/office/drawing/2014/main" id="{3A02A83B-E7AA-463A-9AC7-F1239C5781B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V="1">
                <a:off x="834" y="893"/>
                <a:ext cx="288" cy="322"/>
              </a:xfrm>
              <a:custGeom>
                <a:avLst/>
                <a:gdLst>
                  <a:gd name="G0" fmla="+- 21600 0 0"/>
                  <a:gd name="G1" fmla="+- 5361 0 0"/>
                  <a:gd name="G2" fmla="+- 21600 0 0"/>
                  <a:gd name="T0" fmla="*/ 10995 w 21600"/>
                  <a:gd name="T1" fmla="*/ 24179 h 24179"/>
                  <a:gd name="T2" fmla="*/ 676 w 21600"/>
                  <a:gd name="T3" fmla="*/ 0 h 24179"/>
                  <a:gd name="T4" fmla="*/ 21600 w 21600"/>
                  <a:gd name="T5" fmla="*/ 5361 h 24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4179" fill="none" extrusionOk="0">
                    <a:moveTo>
                      <a:pt x="10995" y="24178"/>
                    </a:moveTo>
                    <a:cubicBezTo>
                      <a:pt x="4202" y="20350"/>
                      <a:pt x="0" y="13158"/>
                      <a:pt x="0" y="5361"/>
                    </a:cubicBezTo>
                    <a:cubicBezTo>
                      <a:pt x="0" y="3552"/>
                      <a:pt x="227" y="1751"/>
                      <a:pt x="675" y="-1"/>
                    </a:cubicBezTo>
                  </a:path>
                  <a:path w="21600" h="24179" stroke="0" extrusionOk="0">
                    <a:moveTo>
                      <a:pt x="10995" y="24178"/>
                    </a:moveTo>
                    <a:cubicBezTo>
                      <a:pt x="4202" y="20350"/>
                      <a:pt x="0" y="13158"/>
                      <a:pt x="0" y="5361"/>
                    </a:cubicBezTo>
                    <a:cubicBezTo>
                      <a:pt x="0" y="3552"/>
                      <a:pt x="227" y="1751"/>
                      <a:pt x="675" y="-1"/>
                    </a:cubicBezTo>
                    <a:lnTo>
                      <a:pt x="21600" y="5361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6" name="Arc 76">
                <a:extLst>
                  <a:ext uri="{FF2B5EF4-FFF2-40B4-BE49-F238E27FC236}">
                    <a16:creationId xmlns:a16="http://schemas.microsoft.com/office/drawing/2014/main" id="{1DA28EA5-B8C2-4369-9ACD-D3EF6C977EB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V="1">
                <a:off x="1124" y="888"/>
                <a:ext cx="288" cy="329"/>
              </a:xfrm>
              <a:custGeom>
                <a:avLst/>
                <a:gdLst>
                  <a:gd name="G0" fmla="+- 0 0 0"/>
                  <a:gd name="G1" fmla="+- 4933 0 0"/>
                  <a:gd name="G2" fmla="+- 21600 0 0"/>
                  <a:gd name="T0" fmla="*/ 21029 w 21600"/>
                  <a:gd name="T1" fmla="*/ 0 h 24653"/>
                  <a:gd name="T2" fmla="*/ 8813 w 21600"/>
                  <a:gd name="T3" fmla="*/ 24653 h 24653"/>
                  <a:gd name="T4" fmla="*/ 0 w 21600"/>
                  <a:gd name="T5" fmla="*/ 4933 h 24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4653" fill="none" extrusionOk="0">
                    <a:moveTo>
                      <a:pt x="21029" y="-1"/>
                    </a:moveTo>
                    <a:cubicBezTo>
                      <a:pt x="21408" y="1616"/>
                      <a:pt x="21600" y="3272"/>
                      <a:pt x="21600" y="4933"/>
                    </a:cubicBezTo>
                    <a:cubicBezTo>
                      <a:pt x="21600" y="13452"/>
                      <a:pt x="16591" y="21176"/>
                      <a:pt x="8813" y="24653"/>
                    </a:cubicBezTo>
                  </a:path>
                  <a:path w="21600" h="24653" stroke="0" extrusionOk="0">
                    <a:moveTo>
                      <a:pt x="21029" y="-1"/>
                    </a:moveTo>
                    <a:cubicBezTo>
                      <a:pt x="21408" y="1616"/>
                      <a:pt x="21600" y="3272"/>
                      <a:pt x="21600" y="4933"/>
                    </a:cubicBezTo>
                    <a:cubicBezTo>
                      <a:pt x="21600" y="13452"/>
                      <a:pt x="16591" y="21176"/>
                      <a:pt x="8813" y="24653"/>
                    </a:cubicBezTo>
                    <a:lnTo>
                      <a:pt x="0" y="4933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7" name="Line 77">
                <a:extLst>
                  <a:ext uri="{FF2B5EF4-FFF2-40B4-BE49-F238E27FC236}">
                    <a16:creationId xmlns:a16="http://schemas.microsoft.com/office/drawing/2014/main" id="{50BC15DF-FAB2-49D0-B3F0-F56049F37F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 flipV="1">
                <a:off x="720" y="891"/>
                <a:ext cx="417" cy="32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8" name="Line 78">
                <a:extLst>
                  <a:ext uri="{FF2B5EF4-FFF2-40B4-BE49-F238E27FC236}">
                    <a16:creationId xmlns:a16="http://schemas.microsoft.com/office/drawing/2014/main" id="{9D01B8C2-4E86-4F30-8D2D-3124263104D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771" y="891"/>
                <a:ext cx="300" cy="324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9" name="Arc 79">
                <a:extLst>
                  <a:ext uri="{FF2B5EF4-FFF2-40B4-BE49-F238E27FC236}">
                    <a16:creationId xmlns:a16="http://schemas.microsoft.com/office/drawing/2014/main" id="{9B1C7B3E-0FA8-4AF4-8EC3-04FE41AA3C9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V="1">
                <a:off x="2708" y="954"/>
                <a:ext cx="727" cy="619"/>
              </a:xfrm>
              <a:custGeom>
                <a:avLst/>
                <a:gdLst>
                  <a:gd name="G0" fmla="+- 18917 0 0"/>
                  <a:gd name="G1" fmla="+- 0 0 0"/>
                  <a:gd name="G2" fmla="+- 21600 0 0"/>
                  <a:gd name="T0" fmla="*/ 4536 w 18917"/>
                  <a:gd name="T1" fmla="*/ 16117 h 16117"/>
                  <a:gd name="T2" fmla="*/ 0 w 18917"/>
                  <a:gd name="T3" fmla="*/ 10426 h 16117"/>
                  <a:gd name="T4" fmla="*/ 18917 w 18917"/>
                  <a:gd name="T5" fmla="*/ 0 h 16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917" h="16117" fill="none" extrusionOk="0">
                    <a:moveTo>
                      <a:pt x="4536" y="16116"/>
                    </a:moveTo>
                    <a:cubicBezTo>
                      <a:pt x="2713" y="14490"/>
                      <a:pt x="1179" y="12565"/>
                      <a:pt x="-1" y="10426"/>
                    </a:cubicBezTo>
                  </a:path>
                  <a:path w="18917" h="16117" stroke="0" extrusionOk="0">
                    <a:moveTo>
                      <a:pt x="4536" y="16116"/>
                    </a:moveTo>
                    <a:cubicBezTo>
                      <a:pt x="2713" y="14490"/>
                      <a:pt x="1179" y="12565"/>
                      <a:pt x="-1" y="10426"/>
                    </a:cubicBezTo>
                    <a:lnTo>
                      <a:pt x="18917" y="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0" name="Arc 80">
                <a:extLst>
                  <a:ext uri="{FF2B5EF4-FFF2-40B4-BE49-F238E27FC236}">
                    <a16:creationId xmlns:a16="http://schemas.microsoft.com/office/drawing/2014/main" id="{B022156F-059F-433A-98F4-5651A0A4E29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76" y="922"/>
                <a:ext cx="425" cy="215"/>
              </a:xfrm>
              <a:custGeom>
                <a:avLst/>
                <a:gdLst>
                  <a:gd name="G0" fmla="+- 21430 0 0"/>
                  <a:gd name="G1" fmla="+- 0 0 0"/>
                  <a:gd name="G2" fmla="+- 21600 0 0"/>
                  <a:gd name="T0" fmla="*/ 42771 w 42771"/>
                  <a:gd name="T1" fmla="*/ 3334 h 21600"/>
                  <a:gd name="T2" fmla="*/ 0 w 42771"/>
                  <a:gd name="T3" fmla="*/ 2703 h 21600"/>
                  <a:gd name="T4" fmla="*/ 21430 w 42771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771" h="21600" fill="none" extrusionOk="0">
                    <a:moveTo>
                      <a:pt x="42771" y="3334"/>
                    </a:moveTo>
                    <a:cubicBezTo>
                      <a:pt x="41128" y="13848"/>
                      <a:pt x="32072" y="21599"/>
                      <a:pt x="21430" y="21599"/>
                    </a:cubicBezTo>
                    <a:cubicBezTo>
                      <a:pt x="10545" y="21599"/>
                      <a:pt x="1361" y="13501"/>
                      <a:pt x="-1" y="2703"/>
                    </a:cubicBezTo>
                  </a:path>
                  <a:path w="42771" h="21600" stroke="0" extrusionOk="0">
                    <a:moveTo>
                      <a:pt x="42771" y="3334"/>
                    </a:moveTo>
                    <a:cubicBezTo>
                      <a:pt x="41128" y="13848"/>
                      <a:pt x="32072" y="21599"/>
                      <a:pt x="21430" y="21599"/>
                    </a:cubicBezTo>
                    <a:cubicBezTo>
                      <a:pt x="10545" y="21599"/>
                      <a:pt x="1361" y="13501"/>
                      <a:pt x="-1" y="2703"/>
                    </a:cubicBezTo>
                    <a:lnTo>
                      <a:pt x="21430" y="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1" name="Arc 81">
                <a:extLst>
                  <a:ext uri="{FF2B5EF4-FFF2-40B4-BE49-F238E27FC236}">
                    <a16:creationId xmlns:a16="http://schemas.microsoft.com/office/drawing/2014/main" id="{EC327455-DA00-48EB-B709-E7F2398EABD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H="1" flipV="1">
                <a:off x="3441" y="1037"/>
                <a:ext cx="288" cy="144"/>
              </a:xfrm>
              <a:custGeom>
                <a:avLst/>
                <a:gdLst>
                  <a:gd name="G0" fmla="+- 21571 0 0"/>
                  <a:gd name="G1" fmla="+- 0 0 0"/>
                  <a:gd name="G2" fmla="+- 21600 0 0"/>
                  <a:gd name="T0" fmla="*/ 43129 w 43129"/>
                  <a:gd name="T1" fmla="*/ 1348 h 21600"/>
                  <a:gd name="T2" fmla="*/ 0 w 43129"/>
                  <a:gd name="T3" fmla="*/ 1115 h 21600"/>
                  <a:gd name="T4" fmla="*/ 21571 w 431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29" h="21600" fill="none" extrusionOk="0">
                    <a:moveTo>
                      <a:pt x="43128" y="1347"/>
                    </a:moveTo>
                    <a:cubicBezTo>
                      <a:pt x="42417" y="12731"/>
                      <a:pt x="32976" y="21599"/>
                      <a:pt x="21571" y="21599"/>
                    </a:cubicBezTo>
                    <a:cubicBezTo>
                      <a:pt x="10074" y="21599"/>
                      <a:pt x="593" y="12595"/>
                      <a:pt x="-1" y="1115"/>
                    </a:cubicBezTo>
                  </a:path>
                  <a:path w="43129" h="21600" stroke="0" extrusionOk="0">
                    <a:moveTo>
                      <a:pt x="43128" y="1347"/>
                    </a:moveTo>
                    <a:cubicBezTo>
                      <a:pt x="42417" y="12731"/>
                      <a:pt x="32976" y="21599"/>
                      <a:pt x="21571" y="21599"/>
                    </a:cubicBezTo>
                    <a:cubicBezTo>
                      <a:pt x="10074" y="21599"/>
                      <a:pt x="593" y="12595"/>
                      <a:pt x="-1" y="1115"/>
                    </a:cubicBezTo>
                    <a:lnTo>
                      <a:pt x="21571" y="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2" name="Arc 82">
                <a:extLst>
                  <a:ext uri="{FF2B5EF4-FFF2-40B4-BE49-F238E27FC236}">
                    <a16:creationId xmlns:a16="http://schemas.microsoft.com/office/drawing/2014/main" id="{FFD1097E-6D43-4EF8-8A3A-76798C21EE5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H="1" flipV="1">
                <a:off x="2745" y="1045"/>
                <a:ext cx="201" cy="130"/>
              </a:xfrm>
              <a:custGeom>
                <a:avLst/>
                <a:gdLst>
                  <a:gd name="G0" fmla="+- 21600 0 0"/>
                  <a:gd name="G1" fmla="+- 6405 0 0"/>
                  <a:gd name="G2" fmla="+- 21600 0 0"/>
                  <a:gd name="T0" fmla="*/ 42229 w 43200"/>
                  <a:gd name="T1" fmla="*/ 0 h 28005"/>
                  <a:gd name="T2" fmla="*/ 764 w 43200"/>
                  <a:gd name="T3" fmla="*/ 710 h 28005"/>
                  <a:gd name="T4" fmla="*/ 21600 w 43200"/>
                  <a:gd name="T5" fmla="*/ 6405 h 280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8005" fill="none" extrusionOk="0">
                    <a:moveTo>
                      <a:pt x="42228" y="0"/>
                    </a:moveTo>
                    <a:cubicBezTo>
                      <a:pt x="42872" y="2074"/>
                      <a:pt x="43200" y="4233"/>
                      <a:pt x="43200" y="6405"/>
                    </a:cubicBezTo>
                    <a:cubicBezTo>
                      <a:pt x="43200" y="18334"/>
                      <a:pt x="33529" y="28005"/>
                      <a:pt x="21600" y="28005"/>
                    </a:cubicBezTo>
                    <a:cubicBezTo>
                      <a:pt x="9670" y="28005"/>
                      <a:pt x="0" y="18334"/>
                      <a:pt x="0" y="6405"/>
                    </a:cubicBezTo>
                    <a:cubicBezTo>
                      <a:pt x="0" y="4481"/>
                      <a:pt x="257" y="2565"/>
                      <a:pt x="764" y="710"/>
                    </a:cubicBezTo>
                  </a:path>
                  <a:path w="43200" h="28005" stroke="0" extrusionOk="0">
                    <a:moveTo>
                      <a:pt x="42228" y="0"/>
                    </a:moveTo>
                    <a:cubicBezTo>
                      <a:pt x="42872" y="2074"/>
                      <a:pt x="43200" y="4233"/>
                      <a:pt x="43200" y="6405"/>
                    </a:cubicBezTo>
                    <a:cubicBezTo>
                      <a:pt x="43200" y="18334"/>
                      <a:pt x="33529" y="28005"/>
                      <a:pt x="21600" y="28005"/>
                    </a:cubicBezTo>
                    <a:cubicBezTo>
                      <a:pt x="9670" y="28005"/>
                      <a:pt x="0" y="18334"/>
                      <a:pt x="0" y="6405"/>
                    </a:cubicBezTo>
                    <a:cubicBezTo>
                      <a:pt x="0" y="4481"/>
                      <a:pt x="257" y="2565"/>
                      <a:pt x="764" y="710"/>
                    </a:cubicBezTo>
                    <a:lnTo>
                      <a:pt x="21600" y="640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3" name="Line 83">
                <a:extLst>
                  <a:ext uri="{FF2B5EF4-FFF2-40B4-BE49-F238E27FC236}">
                    <a16:creationId xmlns:a16="http://schemas.microsoft.com/office/drawing/2014/main" id="{7E5BCD5C-4DBB-4848-95DA-A9DAB78E70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784" y="960"/>
                <a:ext cx="219" cy="21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4" name="Line 84">
                <a:extLst>
                  <a:ext uri="{FF2B5EF4-FFF2-40B4-BE49-F238E27FC236}">
                    <a16:creationId xmlns:a16="http://schemas.microsoft.com/office/drawing/2014/main" id="{E7CE146B-68E2-4077-ADF6-A7F6A606FA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3282" y="951"/>
                <a:ext cx="300" cy="2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5" name="Line 85">
                <a:extLst>
                  <a:ext uri="{FF2B5EF4-FFF2-40B4-BE49-F238E27FC236}">
                    <a16:creationId xmlns:a16="http://schemas.microsoft.com/office/drawing/2014/main" id="{95CA2E98-7A5B-4067-8BA1-E7EF538C89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 flipH="1">
                <a:off x="2976" y="951"/>
                <a:ext cx="300" cy="2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6" name="Line 86">
                <a:extLst>
                  <a:ext uri="{FF2B5EF4-FFF2-40B4-BE49-F238E27FC236}">
                    <a16:creationId xmlns:a16="http://schemas.microsoft.com/office/drawing/2014/main" id="{16CE9CCA-CDB6-4F9F-8491-758E34319AE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3279" y="951"/>
                <a:ext cx="0" cy="225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7" name="Line 87">
                <a:extLst>
                  <a:ext uri="{FF2B5EF4-FFF2-40B4-BE49-F238E27FC236}">
                    <a16:creationId xmlns:a16="http://schemas.microsoft.com/office/drawing/2014/main" id="{167D409F-A9A4-4604-85DB-A6265E27ED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3579" y="951"/>
                <a:ext cx="0" cy="29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8" name="Line 88">
                <a:extLst>
                  <a:ext uri="{FF2B5EF4-FFF2-40B4-BE49-F238E27FC236}">
                    <a16:creationId xmlns:a16="http://schemas.microsoft.com/office/drawing/2014/main" id="{9D38E9C7-5ACB-49BF-BDF5-BB1DB739D8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88" y="1176"/>
                <a:ext cx="354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5689" name="Rectangle 89">
            <a:extLst>
              <a:ext uri="{FF2B5EF4-FFF2-40B4-BE49-F238E27FC236}">
                <a16:creationId xmlns:a16="http://schemas.microsoft.com/office/drawing/2014/main" id="{07DAB195-56D1-4D4A-8CD6-0B8FA9DB8C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5690" name="Rectangle 90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DD21C57-0D8C-4609-85BF-3029B2AB20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5691" name="Rectangle 91">
            <a:extLst>
              <a:ext uri="{FF2B5EF4-FFF2-40B4-BE49-F238E27FC236}">
                <a16:creationId xmlns:a16="http://schemas.microsoft.com/office/drawing/2014/main" id="{B6FC644F-950A-4938-AEFD-9C6AC4B22A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7239000" y="6248400"/>
            <a:ext cx="1339850" cy="457200"/>
          </a:xfrm>
        </p:spPr>
        <p:txBody>
          <a:bodyPr/>
          <a:lstStyle>
            <a:lvl1pPr algn="ctr">
              <a:defRPr/>
            </a:lvl1pPr>
          </a:lstStyle>
          <a:p>
            <a:endParaRPr lang="en-US" altLang="en-US"/>
          </a:p>
        </p:txBody>
      </p:sp>
      <p:sp>
        <p:nvSpPr>
          <p:cNvPr id="25692" name="Rectangle 92">
            <a:extLst>
              <a:ext uri="{FF2B5EF4-FFF2-40B4-BE49-F238E27FC236}">
                <a16:creationId xmlns:a16="http://schemas.microsoft.com/office/drawing/2014/main" id="{52297753-DBCF-46F2-BC24-1FFB5671C0A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5693" name="Rectangle 93">
            <a:extLst>
              <a:ext uri="{FF2B5EF4-FFF2-40B4-BE49-F238E27FC236}">
                <a16:creationId xmlns:a16="http://schemas.microsoft.com/office/drawing/2014/main" id="{DF1D898F-A8DE-4D1D-B634-FD5CA3F78B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32C1CFF1-02EC-4104-8C87-83FF794A804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4C887-02B5-4464-B349-A09E3E9F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7EA73E-3094-481E-BAC3-9AF370EBE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5885B-AE50-4341-AB11-27FBEB8CF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51039-C160-4725-AF07-42184C3A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076F3-6729-45BA-AB0C-E2945BA1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0A1878DF-97C1-4FCF-9544-ABCE43FB40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43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2352C9-A54E-4A43-BAF5-F1F82539C3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415618-E2C5-4E06-AE77-65329AFAA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B4ADD-043D-4D73-A019-31F51FB17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93518-04E2-4457-99EC-98F2E164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D9148-B78D-4C75-BFB8-20FB4DF0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8C6F9CD-1439-4A51-8A2E-344B8880FA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584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D296E-9366-4393-B6C7-9EB29AA1A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7419-281B-4754-AA96-CFBA11AAD03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1AB94-924E-45C1-93EB-584C6C9A5802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9CCA8F-92EB-46AF-925C-EEBBF4BC32EE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BCA2B9-6FEB-47D2-87F2-4B2BDDEB1D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058C2A1-3D13-4A02-9A06-2C238B34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85523DA-9556-434F-9439-5F5DFAE6B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CBF981F0-3045-48EC-B0D4-10D2CA3662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49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E44A2-2DAC-4D5C-BD42-D9B56E91A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80D5B-BA94-42B7-AEB6-612B8E9B1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AF3C4-3566-451B-A047-5D36F42D0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F6C9A-5DE3-4454-8566-7CE83948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F7D30-87F8-40C9-A6EF-44EDCE49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8AA9FCA4-E533-4417-81B7-1B175D96EE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5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DE42D-074B-477F-8C07-49538FA0D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CF94A-4A9E-4E2C-8B53-4DFDCBFFA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2F45C-91A2-435A-806F-319533B7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7D687-B27D-4FCB-8497-3C251736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7B554-42EB-4898-B6AC-FCA625549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55B13860-DFA1-4E83-A31C-3F0FB0F7C7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00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D102-80EF-4C65-9D08-B27CBA5A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2788A-B5FA-411A-90A5-C6047BB20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6A7DB-F25E-4D73-84BD-C450058E0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824FD-3816-466C-B5C4-E24E50DE6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4D7A8-DFAE-4BBC-9C25-EB92476AF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96F46-F147-467A-8C98-9ACAD9BB9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B61014C3-B417-426E-A383-4F12A9E27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62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D1062-6EED-4397-857D-ACAC8F2B4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1F3B3-2C10-4CAD-B928-439FCBE8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ABED2-B92C-4E5E-9FA1-9BDC54B60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FBD070-04AE-4334-80ED-5AD959BACE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C8850C-B9A1-426D-AF7A-CFA5879903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D6ED56-140E-4BFD-BAA6-29489C9CC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D0F203-FA51-400C-99BC-F85EB25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4B42EC-84B0-4565-9860-495E72E7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2ACA3954-D54A-4C05-8D8C-6FCFC66A92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5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9E90E-D52B-40F2-9264-DCC20F6C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2BA808-41CE-4E67-B2CA-3B160BC6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852DF-7ED7-478B-B807-E8E9CA555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B9DC59-AD33-41E5-93C5-11BA74A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FBC20550-F003-4DAD-964D-39E69916AF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94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3C43D0-83A3-4503-BF71-BAECBF801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775DC-5CA3-465D-90A8-E149C370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9CE3F-7ABD-4E50-89F5-8E41D9B0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F0780310-43A9-471D-BED8-4909D94724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00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45E2-0564-405A-BE6F-5C0AAF846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137FB-30F9-4A58-8475-F6CC4F8A1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85BD1-33A6-45A7-94F2-A169E03F2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6BF7C-B0FA-4CC6-A021-479729578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6D0506-FB47-460D-812C-FA6AF8E7C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42BCE-E088-4C56-9CFE-D0178FBC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55CC7E2A-3778-4488-A76B-E6E2FA0A82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770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CFEB3-45CA-4515-861A-89F8EAD7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ADBAA1-922A-405C-9B59-91A63821F4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A78F4-CCE3-422A-B643-E32D2E00C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6A4BC-196A-4791-B8EC-95DC8DF5B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82ECC-9B63-4731-994D-D69E8D6C4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F7EFC2-50C3-4D78-8277-D49A9E195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A355F157-F80A-483D-8BE3-81B71A82F1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50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>
            <a:extLst>
              <a:ext uri="{FF2B5EF4-FFF2-40B4-BE49-F238E27FC236}">
                <a16:creationId xmlns:a16="http://schemas.microsoft.com/office/drawing/2014/main" id="{0D83041B-E54D-489F-8042-95C22969CDA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4579" name="Group 3">
              <a:extLst>
                <a:ext uri="{FF2B5EF4-FFF2-40B4-BE49-F238E27FC236}">
                  <a16:creationId xmlns:a16="http://schemas.microsoft.com/office/drawing/2014/main" id="{F4718A6E-98CA-477B-97D3-0C9A8CE64C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4580" name="Group 4">
                <a:extLst>
                  <a:ext uri="{FF2B5EF4-FFF2-40B4-BE49-F238E27FC236}">
                    <a16:creationId xmlns:a16="http://schemas.microsoft.com/office/drawing/2014/main" id="{F44451D0-2F8F-46DE-BDFD-3AB54EB2CB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4581" name="Line 5">
                  <a:extLst>
                    <a:ext uri="{FF2B5EF4-FFF2-40B4-BE49-F238E27FC236}">
                      <a16:creationId xmlns:a16="http://schemas.microsoft.com/office/drawing/2014/main" id="{355110B5-3C15-467F-B8F8-EB1B5F9FA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2" name="Line 6">
                  <a:extLst>
                    <a:ext uri="{FF2B5EF4-FFF2-40B4-BE49-F238E27FC236}">
                      <a16:creationId xmlns:a16="http://schemas.microsoft.com/office/drawing/2014/main" id="{92910D18-95F5-47AE-970E-5655C74890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3" name="Line 7">
                  <a:extLst>
                    <a:ext uri="{FF2B5EF4-FFF2-40B4-BE49-F238E27FC236}">
                      <a16:creationId xmlns:a16="http://schemas.microsoft.com/office/drawing/2014/main" id="{0F66FBFF-C9A2-4149-913A-696D60CA8F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4" name="Line 8">
                  <a:extLst>
                    <a:ext uri="{FF2B5EF4-FFF2-40B4-BE49-F238E27FC236}">
                      <a16:creationId xmlns:a16="http://schemas.microsoft.com/office/drawing/2014/main" id="{058EB578-1DC3-45E6-8A6E-779EECB29C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5" name="Line 9">
                  <a:extLst>
                    <a:ext uri="{FF2B5EF4-FFF2-40B4-BE49-F238E27FC236}">
                      <a16:creationId xmlns:a16="http://schemas.microsoft.com/office/drawing/2014/main" id="{953934F4-F02F-4FC0-B416-7041EA0E85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6" name="Line 10">
                  <a:extLst>
                    <a:ext uri="{FF2B5EF4-FFF2-40B4-BE49-F238E27FC236}">
                      <a16:creationId xmlns:a16="http://schemas.microsoft.com/office/drawing/2014/main" id="{E41BAC4A-7548-4FFD-B97A-CA00E7BA71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7" name="Line 11">
                  <a:extLst>
                    <a:ext uri="{FF2B5EF4-FFF2-40B4-BE49-F238E27FC236}">
                      <a16:creationId xmlns:a16="http://schemas.microsoft.com/office/drawing/2014/main" id="{84AFDCF3-4BCB-4C17-B14D-05CD467C5C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8" name="Line 12">
                  <a:extLst>
                    <a:ext uri="{FF2B5EF4-FFF2-40B4-BE49-F238E27FC236}">
                      <a16:creationId xmlns:a16="http://schemas.microsoft.com/office/drawing/2014/main" id="{587ED0F2-E92A-4109-93D2-E773D586BA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9" name="Line 13">
                  <a:extLst>
                    <a:ext uri="{FF2B5EF4-FFF2-40B4-BE49-F238E27FC236}">
                      <a16:creationId xmlns:a16="http://schemas.microsoft.com/office/drawing/2014/main" id="{142FBD4C-91DD-4354-B3FA-A330880BCA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0" name="Line 14">
                  <a:extLst>
                    <a:ext uri="{FF2B5EF4-FFF2-40B4-BE49-F238E27FC236}">
                      <a16:creationId xmlns:a16="http://schemas.microsoft.com/office/drawing/2014/main" id="{EB7388A8-CE06-4A0A-8348-16B4C85D04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1" name="Line 15">
                  <a:extLst>
                    <a:ext uri="{FF2B5EF4-FFF2-40B4-BE49-F238E27FC236}">
                      <a16:creationId xmlns:a16="http://schemas.microsoft.com/office/drawing/2014/main" id="{E45BFF75-F92C-4E8F-BF68-6BB61C1706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2" name="Line 16">
                  <a:extLst>
                    <a:ext uri="{FF2B5EF4-FFF2-40B4-BE49-F238E27FC236}">
                      <a16:creationId xmlns:a16="http://schemas.microsoft.com/office/drawing/2014/main" id="{52DC8DF7-7504-44CC-A47E-5A9461129F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3" name="Line 17">
                  <a:extLst>
                    <a:ext uri="{FF2B5EF4-FFF2-40B4-BE49-F238E27FC236}">
                      <a16:creationId xmlns:a16="http://schemas.microsoft.com/office/drawing/2014/main" id="{ACEC154B-A2C1-4A7F-81D5-5A86EE958B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4" name="Line 18">
                  <a:extLst>
                    <a:ext uri="{FF2B5EF4-FFF2-40B4-BE49-F238E27FC236}">
                      <a16:creationId xmlns:a16="http://schemas.microsoft.com/office/drawing/2014/main" id="{1E189880-75B2-4A30-A99A-B450C012DF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5" name="Line 19">
                  <a:extLst>
                    <a:ext uri="{FF2B5EF4-FFF2-40B4-BE49-F238E27FC236}">
                      <a16:creationId xmlns:a16="http://schemas.microsoft.com/office/drawing/2014/main" id="{D4B50AD8-9CCB-435A-A7F6-4FF022BBA5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6" name="Line 20">
                  <a:extLst>
                    <a:ext uri="{FF2B5EF4-FFF2-40B4-BE49-F238E27FC236}">
                      <a16:creationId xmlns:a16="http://schemas.microsoft.com/office/drawing/2014/main" id="{2BC7E4CF-4057-4437-A12B-B9A5951D2C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7" name="Line 21">
                  <a:extLst>
                    <a:ext uri="{FF2B5EF4-FFF2-40B4-BE49-F238E27FC236}">
                      <a16:creationId xmlns:a16="http://schemas.microsoft.com/office/drawing/2014/main" id="{D0699947-CEAF-414A-85F5-6F6236492F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8" name="Line 22">
                  <a:extLst>
                    <a:ext uri="{FF2B5EF4-FFF2-40B4-BE49-F238E27FC236}">
                      <a16:creationId xmlns:a16="http://schemas.microsoft.com/office/drawing/2014/main" id="{52B328CF-621A-461B-89D0-2C78C3581F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9" name="Line 23">
                  <a:extLst>
                    <a:ext uri="{FF2B5EF4-FFF2-40B4-BE49-F238E27FC236}">
                      <a16:creationId xmlns:a16="http://schemas.microsoft.com/office/drawing/2014/main" id="{D50A0454-8E88-47DB-9050-24AA514385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0" name="Line 24">
                  <a:extLst>
                    <a:ext uri="{FF2B5EF4-FFF2-40B4-BE49-F238E27FC236}">
                      <a16:creationId xmlns:a16="http://schemas.microsoft.com/office/drawing/2014/main" id="{81A285C9-CCCA-48B1-A186-8B0E0C7C59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1" name="Line 25">
                  <a:extLst>
                    <a:ext uri="{FF2B5EF4-FFF2-40B4-BE49-F238E27FC236}">
                      <a16:creationId xmlns:a16="http://schemas.microsoft.com/office/drawing/2014/main" id="{47F70EB2-EB25-4D69-B90E-9EAEC3A6AE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2" name="Line 26">
                  <a:extLst>
                    <a:ext uri="{FF2B5EF4-FFF2-40B4-BE49-F238E27FC236}">
                      <a16:creationId xmlns:a16="http://schemas.microsoft.com/office/drawing/2014/main" id="{D6FF08B3-2F89-49E1-A6DA-24D0BD9D55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603" name="Group 27">
                <a:extLst>
                  <a:ext uri="{FF2B5EF4-FFF2-40B4-BE49-F238E27FC236}">
                    <a16:creationId xmlns:a16="http://schemas.microsoft.com/office/drawing/2014/main" id="{ECDE213C-83CF-49F6-A65B-3E3161975F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4604" name="Line 28">
                  <a:extLst>
                    <a:ext uri="{FF2B5EF4-FFF2-40B4-BE49-F238E27FC236}">
                      <a16:creationId xmlns:a16="http://schemas.microsoft.com/office/drawing/2014/main" id="{1F7CF20F-E4DD-4EAB-B198-187834D975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5" name="Line 29">
                  <a:extLst>
                    <a:ext uri="{FF2B5EF4-FFF2-40B4-BE49-F238E27FC236}">
                      <a16:creationId xmlns:a16="http://schemas.microsoft.com/office/drawing/2014/main" id="{59178488-AE94-48AF-91D6-1658BB8191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6" name="Line 30">
                  <a:extLst>
                    <a:ext uri="{FF2B5EF4-FFF2-40B4-BE49-F238E27FC236}">
                      <a16:creationId xmlns:a16="http://schemas.microsoft.com/office/drawing/2014/main" id="{F326755C-27E9-4964-B38D-0877983FFD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7" name="Line 31">
                  <a:extLst>
                    <a:ext uri="{FF2B5EF4-FFF2-40B4-BE49-F238E27FC236}">
                      <a16:creationId xmlns:a16="http://schemas.microsoft.com/office/drawing/2014/main" id="{1A9AF9AD-2DBC-42D6-A8F1-F0248658AF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8" name="Line 32">
                  <a:extLst>
                    <a:ext uri="{FF2B5EF4-FFF2-40B4-BE49-F238E27FC236}">
                      <a16:creationId xmlns:a16="http://schemas.microsoft.com/office/drawing/2014/main" id="{1338CDC3-3807-42B3-ADB4-94A05DF4DC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9" name="Line 33">
                  <a:extLst>
                    <a:ext uri="{FF2B5EF4-FFF2-40B4-BE49-F238E27FC236}">
                      <a16:creationId xmlns:a16="http://schemas.microsoft.com/office/drawing/2014/main" id="{7063A582-5822-45AE-971C-CEDB8AF7C9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0" name="Line 34">
                  <a:extLst>
                    <a:ext uri="{FF2B5EF4-FFF2-40B4-BE49-F238E27FC236}">
                      <a16:creationId xmlns:a16="http://schemas.microsoft.com/office/drawing/2014/main" id="{742B6EC1-0388-4AFB-93BE-C604893503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1" name="Line 35">
                  <a:extLst>
                    <a:ext uri="{FF2B5EF4-FFF2-40B4-BE49-F238E27FC236}">
                      <a16:creationId xmlns:a16="http://schemas.microsoft.com/office/drawing/2014/main" id="{F9E992FC-D73F-4F6B-8F0E-3DD6B02F81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2" name="Line 36">
                  <a:extLst>
                    <a:ext uri="{FF2B5EF4-FFF2-40B4-BE49-F238E27FC236}">
                      <a16:creationId xmlns:a16="http://schemas.microsoft.com/office/drawing/2014/main" id="{2AFF71C5-66C6-4D41-B9FB-991D3852BC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3" name="Line 37">
                  <a:extLst>
                    <a:ext uri="{FF2B5EF4-FFF2-40B4-BE49-F238E27FC236}">
                      <a16:creationId xmlns:a16="http://schemas.microsoft.com/office/drawing/2014/main" id="{27119393-9837-4599-86DD-45344C1D5C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4" name="Line 38">
                  <a:extLst>
                    <a:ext uri="{FF2B5EF4-FFF2-40B4-BE49-F238E27FC236}">
                      <a16:creationId xmlns:a16="http://schemas.microsoft.com/office/drawing/2014/main" id="{3296B09A-27BB-413A-AEFE-92FF7F6BD5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5" name="Line 39">
                  <a:extLst>
                    <a:ext uri="{FF2B5EF4-FFF2-40B4-BE49-F238E27FC236}">
                      <a16:creationId xmlns:a16="http://schemas.microsoft.com/office/drawing/2014/main" id="{83C5D668-6D86-4B61-AE55-6832CDC3E2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6" name="Line 40">
                  <a:extLst>
                    <a:ext uri="{FF2B5EF4-FFF2-40B4-BE49-F238E27FC236}">
                      <a16:creationId xmlns:a16="http://schemas.microsoft.com/office/drawing/2014/main" id="{1C40B7E1-13B5-4FD7-815B-C2D9C31AEB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7" name="Line 41">
                  <a:extLst>
                    <a:ext uri="{FF2B5EF4-FFF2-40B4-BE49-F238E27FC236}">
                      <a16:creationId xmlns:a16="http://schemas.microsoft.com/office/drawing/2014/main" id="{9609598A-7652-4FE0-8233-4BE8D44325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8" name="Line 42">
                  <a:extLst>
                    <a:ext uri="{FF2B5EF4-FFF2-40B4-BE49-F238E27FC236}">
                      <a16:creationId xmlns:a16="http://schemas.microsoft.com/office/drawing/2014/main" id="{5D24DEAF-D6AF-45AA-9804-C207E112DC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9" name="Line 43">
                  <a:extLst>
                    <a:ext uri="{FF2B5EF4-FFF2-40B4-BE49-F238E27FC236}">
                      <a16:creationId xmlns:a16="http://schemas.microsoft.com/office/drawing/2014/main" id="{1568A2A3-1399-45CD-AAC6-73A3A912D3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0" name="Line 44">
                  <a:extLst>
                    <a:ext uri="{FF2B5EF4-FFF2-40B4-BE49-F238E27FC236}">
                      <a16:creationId xmlns:a16="http://schemas.microsoft.com/office/drawing/2014/main" id="{97BB37ED-4AFD-4F7D-B7ED-B8A2351C1A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1" name="Line 45">
                  <a:extLst>
                    <a:ext uri="{FF2B5EF4-FFF2-40B4-BE49-F238E27FC236}">
                      <a16:creationId xmlns:a16="http://schemas.microsoft.com/office/drawing/2014/main" id="{234D20DE-35C1-4A51-9B64-555D07E5DF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2" name="Line 46">
                  <a:extLst>
                    <a:ext uri="{FF2B5EF4-FFF2-40B4-BE49-F238E27FC236}">
                      <a16:creationId xmlns:a16="http://schemas.microsoft.com/office/drawing/2014/main" id="{5187220A-BE03-4F08-AA04-B3705440FF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3" name="Line 47">
                  <a:extLst>
                    <a:ext uri="{FF2B5EF4-FFF2-40B4-BE49-F238E27FC236}">
                      <a16:creationId xmlns:a16="http://schemas.microsoft.com/office/drawing/2014/main" id="{F8AEB84A-A3B8-4A11-B436-BA7C7D9353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4" name="Line 48">
                  <a:extLst>
                    <a:ext uri="{FF2B5EF4-FFF2-40B4-BE49-F238E27FC236}">
                      <a16:creationId xmlns:a16="http://schemas.microsoft.com/office/drawing/2014/main" id="{E998DD9C-FAF9-4C5F-BE6E-327D76A335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5" name="Line 49">
                  <a:extLst>
                    <a:ext uri="{FF2B5EF4-FFF2-40B4-BE49-F238E27FC236}">
                      <a16:creationId xmlns:a16="http://schemas.microsoft.com/office/drawing/2014/main" id="{EEC30D9B-BE47-4B35-BBD1-9276DC1667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6" name="Line 50">
                  <a:extLst>
                    <a:ext uri="{FF2B5EF4-FFF2-40B4-BE49-F238E27FC236}">
                      <a16:creationId xmlns:a16="http://schemas.microsoft.com/office/drawing/2014/main" id="{BD6836F7-E337-42A1-BD3E-0E33C47925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7" name="Line 51">
                  <a:extLst>
                    <a:ext uri="{FF2B5EF4-FFF2-40B4-BE49-F238E27FC236}">
                      <a16:creationId xmlns:a16="http://schemas.microsoft.com/office/drawing/2014/main" id="{DB35D066-50AD-41B0-A91C-EA0C9774A3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8" name="Line 52">
                  <a:extLst>
                    <a:ext uri="{FF2B5EF4-FFF2-40B4-BE49-F238E27FC236}">
                      <a16:creationId xmlns:a16="http://schemas.microsoft.com/office/drawing/2014/main" id="{976ABFB1-6D59-4F4B-9255-2CF9DACE0D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9" name="Line 53">
                  <a:extLst>
                    <a:ext uri="{FF2B5EF4-FFF2-40B4-BE49-F238E27FC236}">
                      <a16:creationId xmlns:a16="http://schemas.microsoft.com/office/drawing/2014/main" id="{672DCA14-9A38-4820-8A3E-0E5D1C5BF5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0" name="Line 54">
                  <a:extLst>
                    <a:ext uri="{FF2B5EF4-FFF2-40B4-BE49-F238E27FC236}">
                      <a16:creationId xmlns:a16="http://schemas.microsoft.com/office/drawing/2014/main" id="{00E9592F-7177-4229-A370-0024DFF792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1" name="Line 55">
                  <a:extLst>
                    <a:ext uri="{FF2B5EF4-FFF2-40B4-BE49-F238E27FC236}">
                      <a16:creationId xmlns:a16="http://schemas.microsoft.com/office/drawing/2014/main" id="{9FBDEA7D-E8EA-492B-B787-7A9BB142B4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2" name="Line 56">
                  <a:extLst>
                    <a:ext uri="{FF2B5EF4-FFF2-40B4-BE49-F238E27FC236}">
                      <a16:creationId xmlns:a16="http://schemas.microsoft.com/office/drawing/2014/main" id="{029B6FBF-5CE1-4D07-8799-BD516ECE09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4633" name="Rectangle 57">
              <a:extLst>
                <a:ext uri="{FF2B5EF4-FFF2-40B4-BE49-F238E27FC236}">
                  <a16:creationId xmlns:a16="http://schemas.microsoft.com/office/drawing/2014/main" id="{EE570482-A653-474E-8381-DEEF35DBAE8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634" name="Group 58">
              <a:extLst>
                <a:ext uri="{FF2B5EF4-FFF2-40B4-BE49-F238E27FC236}">
                  <a16:creationId xmlns:a16="http://schemas.microsoft.com/office/drawing/2014/main" id="{B274E385-0408-4EA7-B47A-F30E887275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3984"/>
              <a:ext cx="1920" cy="288"/>
              <a:chOff x="2064" y="3984"/>
              <a:chExt cx="1920" cy="288"/>
            </a:xfrm>
          </p:grpSpPr>
          <p:sp>
            <p:nvSpPr>
              <p:cNvPr id="24635" name="Rectangle 59">
                <a:extLst>
                  <a:ext uri="{FF2B5EF4-FFF2-40B4-BE49-F238E27FC236}">
                    <a16:creationId xmlns:a16="http://schemas.microsoft.com/office/drawing/2014/main" id="{FBE158CD-7E7E-4E27-95AE-C8DDF47D73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2112" y="4032"/>
                <a:ext cx="1824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Line 60">
                <a:extLst>
                  <a:ext uri="{FF2B5EF4-FFF2-40B4-BE49-F238E27FC236}">
                    <a16:creationId xmlns:a16="http://schemas.microsoft.com/office/drawing/2014/main" id="{0A0FBE89-EC23-459E-9F3C-70BB38B2A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064" y="4032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>
                <a:extLst>
                  <a:ext uri="{FF2B5EF4-FFF2-40B4-BE49-F238E27FC236}">
                    <a16:creationId xmlns:a16="http://schemas.microsoft.com/office/drawing/2014/main" id="{3DD8E53F-6704-475E-999A-81676D68F9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064" y="422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8" name="Line 62">
                <a:extLst>
                  <a:ext uri="{FF2B5EF4-FFF2-40B4-BE49-F238E27FC236}">
                    <a16:creationId xmlns:a16="http://schemas.microsoft.com/office/drawing/2014/main" id="{5641B4D2-1293-4DA1-83DD-49FAB53FA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2112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9" name="Line 63">
                <a:extLst>
                  <a:ext uri="{FF2B5EF4-FFF2-40B4-BE49-F238E27FC236}">
                    <a16:creationId xmlns:a16="http://schemas.microsoft.com/office/drawing/2014/main" id="{3982F542-6146-4B86-A508-9E29693F25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3936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40" name="Group 64">
              <a:extLst>
                <a:ext uri="{FF2B5EF4-FFF2-40B4-BE49-F238E27FC236}">
                  <a16:creationId xmlns:a16="http://schemas.microsoft.com/office/drawing/2014/main" id="{DAFCB68B-6784-44C4-8062-45F11B7F10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3984"/>
              <a:ext cx="912" cy="288"/>
              <a:chOff x="4512" y="3984"/>
              <a:chExt cx="912" cy="288"/>
            </a:xfrm>
          </p:grpSpPr>
          <p:sp>
            <p:nvSpPr>
              <p:cNvPr id="24641" name="Rectangle 65">
                <a:extLst>
                  <a:ext uri="{FF2B5EF4-FFF2-40B4-BE49-F238E27FC236}">
                    <a16:creationId xmlns:a16="http://schemas.microsoft.com/office/drawing/2014/main" id="{E5748A6A-ED86-4B71-8663-8EF929B0DA7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4560" y="4032"/>
                <a:ext cx="816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2" name="Line 66">
                <a:extLst>
                  <a:ext uri="{FF2B5EF4-FFF2-40B4-BE49-F238E27FC236}">
                    <a16:creationId xmlns:a16="http://schemas.microsoft.com/office/drawing/2014/main" id="{BFB97D71-8BD3-4819-9246-A1F35D9CC9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12" y="4032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3" name="Line 67">
                <a:extLst>
                  <a:ext uri="{FF2B5EF4-FFF2-40B4-BE49-F238E27FC236}">
                    <a16:creationId xmlns:a16="http://schemas.microsoft.com/office/drawing/2014/main" id="{08B04D02-6C6E-468C-8A1F-691E97B291B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12" y="4224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4" name="Line 68">
                <a:extLst>
                  <a:ext uri="{FF2B5EF4-FFF2-40B4-BE49-F238E27FC236}">
                    <a16:creationId xmlns:a16="http://schemas.microsoft.com/office/drawing/2014/main" id="{39874BFF-FFEF-410E-9766-8B5B0493EC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4560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5" name="Line 69">
                <a:extLst>
                  <a:ext uri="{FF2B5EF4-FFF2-40B4-BE49-F238E27FC236}">
                    <a16:creationId xmlns:a16="http://schemas.microsoft.com/office/drawing/2014/main" id="{5A742A20-22A1-40D5-9086-9CED8346E3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5376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46" name="Group 70">
              <a:extLst>
                <a:ext uri="{FF2B5EF4-FFF2-40B4-BE49-F238E27FC236}">
                  <a16:creationId xmlns:a16="http://schemas.microsoft.com/office/drawing/2014/main" id="{572824D7-E554-497C-94FC-5127390158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3984"/>
              <a:ext cx="912" cy="288"/>
              <a:chOff x="624" y="3984"/>
              <a:chExt cx="912" cy="288"/>
            </a:xfrm>
          </p:grpSpPr>
          <p:sp>
            <p:nvSpPr>
              <p:cNvPr id="24647" name="Rectangle 71">
                <a:extLst>
                  <a:ext uri="{FF2B5EF4-FFF2-40B4-BE49-F238E27FC236}">
                    <a16:creationId xmlns:a16="http://schemas.microsoft.com/office/drawing/2014/main" id="{1D383D2E-B4CB-45A9-87CD-0ED764C57DD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672" y="4032"/>
                <a:ext cx="816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8" name="Line 72">
                <a:extLst>
                  <a:ext uri="{FF2B5EF4-FFF2-40B4-BE49-F238E27FC236}">
                    <a16:creationId xmlns:a16="http://schemas.microsoft.com/office/drawing/2014/main" id="{58CC2059-2DBF-491E-ABEE-3D084147D5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624" y="4032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9" name="Line 73">
                <a:extLst>
                  <a:ext uri="{FF2B5EF4-FFF2-40B4-BE49-F238E27FC236}">
                    <a16:creationId xmlns:a16="http://schemas.microsoft.com/office/drawing/2014/main" id="{401A6275-BA48-4477-899A-12D6C1ECD4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624" y="4224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0" name="Line 74">
                <a:extLst>
                  <a:ext uri="{FF2B5EF4-FFF2-40B4-BE49-F238E27FC236}">
                    <a16:creationId xmlns:a16="http://schemas.microsoft.com/office/drawing/2014/main" id="{C02ED49B-5AC4-4F0E-83E0-F6B53336DC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672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1" name="Line 75">
                <a:extLst>
                  <a:ext uri="{FF2B5EF4-FFF2-40B4-BE49-F238E27FC236}">
                    <a16:creationId xmlns:a16="http://schemas.microsoft.com/office/drawing/2014/main" id="{57D9A54E-DA3A-4AA3-B56E-CB70043027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1488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52" name="Line 76">
              <a:extLst>
                <a:ext uri="{FF2B5EF4-FFF2-40B4-BE49-F238E27FC236}">
                  <a16:creationId xmlns:a16="http://schemas.microsoft.com/office/drawing/2014/main" id="{3A6A8F70-DA07-4614-B168-3AC976B3DC5D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653" name="Group 77">
              <a:extLst>
                <a:ext uri="{FF2B5EF4-FFF2-40B4-BE49-F238E27FC236}">
                  <a16:creationId xmlns:a16="http://schemas.microsoft.com/office/drawing/2014/main" id="{70862011-9862-46CD-8885-347AEE44F1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4654" name="Line 78">
                <a:extLst>
                  <a:ext uri="{FF2B5EF4-FFF2-40B4-BE49-F238E27FC236}">
                    <a16:creationId xmlns:a16="http://schemas.microsoft.com/office/drawing/2014/main" id="{52FFF1D5-197A-4D11-8E88-A413DAB4477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5" name="Line 79">
                <a:extLst>
                  <a:ext uri="{FF2B5EF4-FFF2-40B4-BE49-F238E27FC236}">
                    <a16:creationId xmlns:a16="http://schemas.microsoft.com/office/drawing/2014/main" id="{70F9DCF3-C062-4257-9C88-211FA50B1179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6" name="Arc 80">
                <a:extLst>
                  <a:ext uri="{FF2B5EF4-FFF2-40B4-BE49-F238E27FC236}">
                    <a16:creationId xmlns:a16="http://schemas.microsoft.com/office/drawing/2014/main" id="{49C4839F-8E16-46EE-9C6F-E78225B3CE28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4657" name="Rectangle 81">
            <a:extLst>
              <a:ext uri="{FF2B5EF4-FFF2-40B4-BE49-F238E27FC236}">
                <a16:creationId xmlns:a16="http://schemas.microsoft.com/office/drawing/2014/main" id="{4B89ABEE-3D1B-4897-998D-7724124D1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4658" name="Rectangle 8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AE532BF4-68D1-4480-AFE2-02132F50DB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659" name="Rectangle 83">
            <a:extLst>
              <a:ext uri="{FF2B5EF4-FFF2-40B4-BE49-F238E27FC236}">
                <a16:creationId xmlns:a16="http://schemas.microsoft.com/office/drawing/2014/main" id="{7F20F98F-3E2E-4FD9-93FC-46879E1B5D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endParaRPr lang="en-US" altLang="en-US"/>
          </a:p>
        </p:txBody>
      </p:sp>
      <p:sp>
        <p:nvSpPr>
          <p:cNvPr id="24660" name="Rectangle 84">
            <a:extLst>
              <a:ext uri="{FF2B5EF4-FFF2-40B4-BE49-F238E27FC236}">
                <a16:creationId xmlns:a16="http://schemas.microsoft.com/office/drawing/2014/main" id="{85B614DB-D170-40E2-94BD-64F08D1754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endParaRPr lang="en-US" altLang="en-US"/>
          </a:p>
        </p:txBody>
      </p:sp>
      <p:sp>
        <p:nvSpPr>
          <p:cNvPr id="24661" name="Rectangle 85">
            <a:extLst>
              <a:ext uri="{FF2B5EF4-FFF2-40B4-BE49-F238E27FC236}">
                <a16:creationId xmlns:a16="http://schemas.microsoft.com/office/drawing/2014/main" id="{28871AF4-774E-440C-B555-4368F12443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r>
              <a:rPr lang="en-US" altLang="en-US"/>
              <a:t>Page </a:t>
            </a:r>
            <a:fld id="{A3F3A90D-4B41-4657-9F54-D4B748FA3DA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howstuffworks.com/lightning.htm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regentsprep.org/Regents/physics/phys03/alightnin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2D4631A-B3F9-47BF-85DF-AA849C17AE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Electrostatics</a:t>
            </a:r>
          </a:p>
        </p:txBody>
      </p:sp>
      <p:sp>
        <p:nvSpPr>
          <p:cNvPr id="205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95F8E12-1F38-45CF-A6A9-7537EF59F5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E52D71B-22BC-4D7E-9F7E-29B7DEE2E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Conductors and Insulators</a:t>
            </a:r>
          </a:p>
        </p:txBody>
      </p:sp>
      <p:sp>
        <p:nvSpPr>
          <p:cNvPr id="3379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D3D0ACF-1F11-4AF3-B932-E34D011F2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19250"/>
            <a:ext cx="7772400" cy="4114800"/>
          </a:xfrm>
        </p:spPr>
        <p:txBody>
          <a:bodyPr/>
          <a:lstStyle/>
          <a:p>
            <a:r>
              <a:rPr lang="en-US" altLang="en-US" sz="2400">
                <a:solidFill>
                  <a:schemeClr val="tx2"/>
                </a:solidFill>
              </a:rPr>
              <a:t>Conductors:</a:t>
            </a:r>
            <a:r>
              <a:rPr lang="en-US" altLang="en-US" sz="2400"/>
              <a:t> Materials that allow for the free flow of electrons.</a:t>
            </a:r>
          </a:p>
          <a:p>
            <a:pPr lvl="1"/>
            <a:r>
              <a:rPr lang="en-US" altLang="en-US" sz="2000"/>
              <a:t>The best conductors come from the transitional elements of the periodic table.</a:t>
            </a:r>
          </a:p>
          <a:p>
            <a:pPr lvl="1"/>
            <a:r>
              <a:rPr lang="en-US" altLang="en-US" sz="2000"/>
              <a:t>The characteristics of the d orbitals permit electrons to flow freely because at least one electron is not held tightly by the nucleus.</a:t>
            </a:r>
          </a:p>
          <a:p>
            <a:r>
              <a:rPr lang="en-US" altLang="en-US" sz="2400">
                <a:solidFill>
                  <a:schemeClr val="tx2"/>
                </a:solidFill>
              </a:rPr>
              <a:t>Insulators:</a:t>
            </a:r>
            <a:r>
              <a:rPr lang="en-US" altLang="en-US" sz="2400"/>
              <a:t> Materials that do not allow electrons to flow freely.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D880F04C-AFC7-4D30-BA10-094474E52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4905375"/>
            <a:ext cx="631825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9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28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1CE810-C135-4DE6-A9F3-6302DAE20A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313055" cy="1143000"/>
          </a:xfrm>
        </p:spPr>
        <p:txBody>
          <a:bodyPr/>
          <a:lstStyle/>
          <a:p>
            <a:r>
              <a:rPr lang="en-US" altLang="en-US" sz="4000"/>
              <a:t>Forces of Attraction and Repulsion</a:t>
            </a:r>
          </a:p>
        </p:txBody>
      </p:sp>
      <p:sp>
        <p:nvSpPr>
          <p:cNvPr id="102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ECF768A-A9C7-487B-943B-5399D2D4E8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4237" y="1535544"/>
            <a:ext cx="6107545" cy="4823691"/>
          </a:xfrm>
        </p:spPr>
        <p:txBody>
          <a:bodyPr/>
          <a:lstStyle/>
          <a:p>
            <a:r>
              <a:rPr lang="en-US" altLang="en-US" sz="2400" dirty="0"/>
              <a:t>In nature there are three principal forces – gravity, electromagnetic and nuclear (strong &amp; weak).</a:t>
            </a:r>
          </a:p>
          <a:p>
            <a:pPr lvl="2"/>
            <a:r>
              <a:rPr lang="en-US" altLang="en-US" sz="2000" dirty="0">
                <a:solidFill>
                  <a:schemeClr val="tx2"/>
                </a:solidFill>
              </a:rPr>
              <a:t>Attractive Forces:</a:t>
            </a:r>
            <a:r>
              <a:rPr lang="en-US" altLang="en-US" sz="2000" dirty="0"/>
              <a:t> Opposite charges attract one another.  A positively charged object will be attracted to a negatively charged object and vice versa.</a:t>
            </a:r>
          </a:p>
          <a:p>
            <a:pPr lvl="2"/>
            <a:r>
              <a:rPr lang="en-US" altLang="en-US" sz="2000" dirty="0">
                <a:solidFill>
                  <a:schemeClr val="tx2"/>
                </a:solidFill>
              </a:rPr>
              <a:t>Repulsive Forces:</a:t>
            </a:r>
            <a:r>
              <a:rPr lang="en-US" altLang="en-US" sz="2000" dirty="0"/>
              <a:t> Like charges repel.  Two positively charged objects or two negatively charged objects in proximity to one another will experience a repulsive force.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28A382-4FC1-45E2-A13F-58ECEDF3383D}"/>
              </a:ext>
            </a:extLst>
          </p:cNvPr>
          <p:cNvGrpSpPr/>
          <p:nvPr/>
        </p:nvGrpSpPr>
        <p:grpSpPr>
          <a:xfrm>
            <a:off x="6964218" y="1015999"/>
            <a:ext cx="2036618" cy="212439"/>
            <a:chOff x="6964218" y="1015999"/>
            <a:chExt cx="2036618" cy="212439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C0F97B5-BA20-4EDC-AEBA-0148A8661B6D}"/>
                </a:ext>
              </a:extLst>
            </p:cNvPr>
            <p:cNvCxnSpPr/>
            <p:nvPr/>
          </p:nvCxnSpPr>
          <p:spPr bwMode="auto">
            <a:xfrm>
              <a:off x="6964218" y="1219200"/>
              <a:ext cx="203661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D3722FF-96D8-45B9-8F94-1131D1796FD5}"/>
                </a:ext>
              </a:extLst>
            </p:cNvPr>
            <p:cNvCxnSpPr/>
            <p:nvPr/>
          </p:nvCxnSpPr>
          <p:spPr bwMode="auto">
            <a:xfrm flipH="1">
              <a:off x="7236691" y="1015999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23A96D1-69B8-40F9-B12A-9EC32CE34779}"/>
                </a:ext>
              </a:extLst>
            </p:cNvPr>
            <p:cNvCxnSpPr/>
            <p:nvPr/>
          </p:nvCxnSpPr>
          <p:spPr bwMode="auto">
            <a:xfrm flipH="1">
              <a:off x="7412181" y="1020618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02C1E25-9515-4607-B549-C8D385EAEBE4}"/>
                </a:ext>
              </a:extLst>
            </p:cNvPr>
            <p:cNvCxnSpPr/>
            <p:nvPr/>
          </p:nvCxnSpPr>
          <p:spPr bwMode="auto">
            <a:xfrm flipH="1">
              <a:off x="7583053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9F2D5FA-67EF-4384-91C3-70C29DE88127}"/>
                </a:ext>
              </a:extLst>
            </p:cNvPr>
            <p:cNvCxnSpPr/>
            <p:nvPr/>
          </p:nvCxnSpPr>
          <p:spPr bwMode="auto">
            <a:xfrm flipH="1">
              <a:off x="7781634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FAA64DB-21A8-4E02-BB90-B0E9C64E3218}"/>
                </a:ext>
              </a:extLst>
            </p:cNvPr>
            <p:cNvCxnSpPr/>
            <p:nvPr/>
          </p:nvCxnSpPr>
          <p:spPr bwMode="auto">
            <a:xfrm flipH="1">
              <a:off x="7943271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C719B64-C916-4C1D-9AAA-4223B39016C4}"/>
                </a:ext>
              </a:extLst>
            </p:cNvPr>
            <p:cNvCxnSpPr/>
            <p:nvPr/>
          </p:nvCxnSpPr>
          <p:spPr bwMode="auto">
            <a:xfrm flipH="1">
              <a:off x="8109525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39ECECB-40B5-49B0-8186-9B6C2BBA6283}"/>
                </a:ext>
              </a:extLst>
            </p:cNvPr>
            <p:cNvCxnSpPr/>
            <p:nvPr/>
          </p:nvCxnSpPr>
          <p:spPr bwMode="auto">
            <a:xfrm flipH="1">
              <a:off x="8289634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0E62CE6-19CB-4C1C-822B-ADE4EDA6C3A5}"/>
                </a:ext>
              </a:extLst>
            </p:cNvPr>
            <p:cNvCxnSpPr/>
            <p:nvPr/>
          </p:nvCxnSpPr>
          <p:spPr bwMode="auto">
            <a:xfrm flipH="1">
              <a:off x="8446654" y="1020618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974932-27BF-4E34-8E34-9F7E36DB7229}"/>
                </a:ext>
              </a:extLst>
            </p:cNvPr>
            <p:cNvCxnSpPr/>
            <p:nvPr/>
          </p:nvCxnSpPr>
          <p:spPr bwMode="auto">
            <a:xfrm flipH="1">
              <a:off x="8612907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2A84A68-53D3-4CAC-9373-CFE45DA3BF6B}"/>
                </a:ext>
              </a:extLst>
            </p:cNvPr>
            <p:cNvCxnSpPr/>
            <p:nvPr/>
          </p:nvCxnSpPr>
          <p:spPr bwMode="auto">
            <a:xfrm flipH="1">
              <a:off x="8779160" y="1020618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F559A26-2996-4871-BE47-AC985096BE19}"/>
                </a:ext>
              </a:extLst>
            </p:cNvPr>
            <p:cNvCxnSpPr/>
            <p:nvPr/>
          </p:nvCxnSpPr>
          <p:spPr bwMode="auto">
            <a:xfrm flipH="1">
              <a:off x="7070437" y="1015999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0B354B5-1D63-41D9-B09B-6825454961CA}"/>
              </a:ext>
            </a:extLst>
          </p:cNvPr>
          <p:cNvGrpSpPr/>
          <p:nvPr/>
        </p:nvGrpSpPr>
        <p:grpSpPr>
          <a:xfrm rot="21120000">
            <a:off x="7100367" y="1188090"/>
            <a:ext cx="548640" cy="4362713"/>
            <a:chOff x="7162509" y="1460813"/>
            <a:chExt cx="548640" cy="4362713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79F202F-B05C-4FEC-A483-BCC919C37D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2521" y="1460813"/>
              <a:ext cx="45720" cy="457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474AC1F-B313-426F-9960-491BED10B981}"/>
                </a:ext>
              </a:extLst>
            </p:cNvPr>
            <p:cNvGrpSpPr/>
            <p:nvPr/>
          </p:nvGrpSpPr>
          <p:grpSpPr>
            <a:xfrm>
              <a:off x="7162509" y="1484213"/>
              <a:ext cx="548640" cy="4339313"/>
              <a:chOff x="7179752" y="1219740"/>
              <a:chExt cx="548640" cy="4339313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DDBF28AC-EEF4-4AC3-BF7B-5B3A2F2CD5B9}"/>
                  </a:ext>
                </a:extLst>
              </p:cNvPr>
              <p:cNvCxnSpPr/>
              <p:nvPr/>
            </p:nvCxnSpPr>
            <p:spPr bwMode="auto">
              <a:xfrm>
                <a:off x="7453164" y="1219740"/>
                <a:ext cx="0" cy="381363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18DCD15-CDB2-43A6-957C-43D31F7B0364}"/>
                  </a:ext>
                </a:extLst>
              </p:cNvPr>
              <p:cNvSpPr/>
              <p:nvPr/>
            </p:nvSpPr>
            <p:spPr bwMode="auto">
              <a:xfrm>
                <a:off x="7179752" y="5010413"/>
                <a:ext cx="548640" cy="54864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anose="020B0604030504040204" pitchFamily="34" charset="0"/>
                  </a:rPr>
                  <a:t>+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3A0A23F-7CD2-42EE-ABBE-EBE2F1CC8B27}"/>
              </a:ext>
            </a:extLst>
          </p:cNvPr>
          <p:cNvGrpSpPr/>
          <p:nvPr/>
        </p:nvGrpSpPr>
        <p:grpSpPr>
          <a:xfrm rot="480000" flipH="1">
            <a:off x="8274086" y="1188089"/>
            <a:ext cx="548640" cy="4362713"/>
            <a:chOff x="7162509" y="1460813"/>
            <a:chExt cx="548640" cy="4362713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A790D14-6699-4F9A-B251-15FFA80203E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2521" y="1460813"/>
              <a:ext cx="45720" cy="457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1D71A9C-DD91-450E-9E30-E791C848FB6D}"/>
                </a:ext>
              </a:extLst>
            </p:cNvPr>
            <p:cNvGrpSpPr/>
            <p:nvPr/>
          </p:nvGrpSpPr>
          <p:grpSpPr>
            <a:xfrm>
              <a:off x="7162509" y="1484213"/>
              <a:ext cx="548640" cy="4339313"/>
              <a:chOff x="7179752" y="1219740"/>
              <a:chExt cx="548640" cy="4339313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ED5FD01-12BE-42E4-8A6F-D855487FFE7A}"/>
                  </a:ext>
                </a:extLst>
              </p:cNvPr>
              <p:cNvCxnSpPr/>
              <p:nvPr/>
            </p:nvCxnSpPr>
            <p:spPr bwMode="auto">
              <a:xfrm>
                <a:off x="7453164" y="1219740"/>
                <a:ext cx="0" cy="381363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10A89713-8628-4ADF-90BC-9CDD127AF617}"/>
                  </a:ext>
                </a:extLst>
              </p:cNvPr>
              <p:cNvSpPr/>
              <p:nvPr/>
            </p:nvSpPr>
            <p:spPr bwMode="auto">
              <a:xfrm>
                <a:off x="7179752" y="5010413"/>
                <a:ext cx="548640" cy="54864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anose="020B0604030504040204" pitchFamily="34" charset="0"/>
                  </a:rPr>
                  <a:t>-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5B2188C-22FA-4A2B-903C-0AD45D60C6C7}"/>
              </a:ext>
            </a:extLst>
          </p:cNvPr>
          <p:cNvGrpSpPr/>
          <p:nvPr/>
        </p:nvGrpSpPr>
        <p:grpSpPr>
          <a:xfrm rot="21600000">
            <a:off x="6798044" y="1214582"/>
            <a:ext cx="548640" cy="4362713"/>
            <a:chOff x="7162509" y="1460813"/>
            <a:chExt cx="548640" cy="4362713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189B76D-0C81-4EA6-B3FB-695C5A9AA6F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2521" y="1460813"/>
              <a:ext cx="45720" cy="457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2D3D6E16-553C-435C-A35A-A2C04947E693}"/>
                </a:ext>
              </a:extLst>
            </p:cNvPr>
            <p:cNvGrpSpPr/>
            <p:nvPr/>
          </p:nvGrpSpPr>
          <p:grpSpPr>
            <a:xfrm>
              <a:off x="7162509" y="1484213"/>
              <a:ext cx="548640" cy="4339313"/>
              <a:chOff x="7179752" y="1219740"/>
              <a:chExt cx="548640" cy="4339313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4438187-A0EF-47F1-B9BB-579986DE685F}"/>
                  </a:ext>
                </a:extLst>
              </p:cNvPr>
              <p:cNvCxnSpPr/>
              <p:nvPr/>
            </p:nvCxnSpPr>
            <p:spPr bwMode="auto">
              <a:xfrm>
                <a:off x="7453164" y="1219740"/>
                <a:ext cx="0" cy="381363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B482F0CA-E858-4DD5-8D17-AAB24CD00BC3}"/>
                  </a:ext>
                </a:extLst>
              </p:cNvPr>
              <p:cNvSpPr/>
              <p:nvPr/>
            </p:nvSpPr>
            <p:spPr bwMode="auto">
              <a:xfrm>
                <a:off x="7179752" y="5010413"/>
                <a:ext cx="548640" cy="54864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</a:endParaRP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9D61FE3-EE7F-41A0-8A59-B4A52893FA53}"/>
              </a:ext>
            </a:extLst>
          </p:cNvPr>
          <p:cNvGrpSpPr/>
          <p:nvPr/>
        </p:nvGrpSpPr>
        <p:grpSpPr>
          <a:xfrm flipH="1">
            <a:off x="8574113" y="1205039"/>
            <a:ext cx="548640" cy="4362713"/>
            <a:chOff x="7162509" y="1460813"/>
            <a:chExt cx="548640" cy="4362713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7351EEB-1399-4E4D-9438-80A0DEA3426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2521" y="1460813"/>
              <a:ext cx="45720" cy="457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94923430-72B5-4B05-8320-4306BAD8A62B}"/>
                </a:ext>
              </a:extLst>
            </p:cNvPr>
            <p:cNvGrpSpPr/>
            <p:nvPr/>
          </p:nvGrpSpPr>
          <p:grpSpPr>
            <a:xfrm>
              <a:off x="7162509" y="1484213"/>
              <a:ext cx="548640" cy="4339313"/>
              <a:chOff x="7179752" y="1219740"/>
              <a:chExt cx="548640" cy="4339313"/>
            </a:xfrm>
          </p:grpSpPr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E249971-D766-41C9-A10A-8C119AA3E64A}"/>
                  </a:ext>
                </a:extLst>
              </p:cNvPr>
              <p:cNvCxnSpPr/>
              <p:nvPr/>
            </p:nvCxnSpPr>
            <p:spPr bwMode="auto">
              <a:xfrm>
                <a:off x="7453164" y="1219740"/>
                <a:ext cx="0" cy="381363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28E6379F-07D2-439B-8F0F-6593CF527D93}"/>
                  </a:ext>
                </a:extLst>
              </p:cNvPr>
              <p:cNvSpPr/>
              <p:nvPr/>
            </p:nvSpPr>
            <p:spPr bwMode="auto">
              <a:xfrm>
                <a:off x="7179752" y="5010413"/>
                <a:ext cx="548640" cy="54864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</a:endParaRP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248C043-EFF9-4B76-81BC-EF9D71AE87F8}"/>
              </a:ext>
            </a:extLst>
          </p:cNvPr>
          <p:cNvGrpSpPr/>
          <p:nvPr/>
        </p:nvGrpSpPr>
        <p:grpSpPr>
          <a:xfrm rot="21120000">
            <a:off x="8310876" y="1188091"/>
            <a:ext cx="548640" cy="4362713"/>
            <a:chOff x="7162509" y="1460813"/>
            <a:chExt cx="548640" cy="4362713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6767875-AB27-4BE0-98E2-0E885E5E7D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2521" y="1460813"/>
              <a:ext cx="45720" cy="457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357448B-AFEB-45AD-864C-63BFF49A1B04}"/>
                </a:ext>
              </a:extLst>
            </p:cNvPr>
            <p:cNvGrpSpPr/>
            <p:nvPr/>
          </p:nvGrpSpPr>
          <p:grpSpPr>
            <a:xfrm>
              <a:off x="7162509" y="1484213"/>
              <a:ext cx="548640" cy="4339313"/>
              <a:chOff x="7179752" y="1219740"/>
              <a:chExt cx="548640" cy="4339313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2F534FCE-F5AA-4CC6-AB96-D8BC367C1D12}"/>
                  </a:ext>
                </a:extLst>
              </p:cNvPr>
              <p:cNvCxnSpPr/>
              <p:nvPr/>
            </p:nvCxnSpPr>
            <p:spPr bwMode="auto">
              <a:xfrm>
                <a:off x="7453164" y="1219740"/>
                <a:ext cx="0" cy="381363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13C6889-76B7-4B03-97F8-D421EAF58377}"/>
                  </a:ext>
                </a:extLst>
              </p:cNvPr>
              <p:cNvSpPr/>
              <p:nvPr/>
            </p:nvSpPr>
            <p:spPr bwMode="auto">
              <a:xfrm>
                <a:off x="7179752" y="5010413"/>
                <a:ext cx="548640" cy="54864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anose="020B0604030504040204" pitchFamily="34" charset="0"/>
                  </a:rPr>
                  <a:t>+</a:t>
                </a: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C0E17A7-19E8-485A-884C-2417B2A84E80}"/>
              </a:ext>
            </a:extLst>
          </p:cNvPr>
          <p:cNvGrpSpPr/>
          <p:nvPr/>
        </p:nvGrpSpPr>
        <p:grpSpPr>
          <a:xfrm rot="480000" flipH="1">
            <a:off x="7065772" y="1187361"/>
            <a:ext cx="548640" cy="4362713"/>
            <a:chOff x="7162509" y="1460813"/>
            <a:chExt cx="548640" cy="4362713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4BA4F36-2B9F-4FD0-9BD6-325D9CBCE7B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2521" y="1460813"/>
              <a:ext cx="45720" cy="457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A8E5A90C-9D76-4083-A716-B5BA757A2B84}"/>
                </a:ext>
              </a:extLst>
            </p:cNvPr>
            <p:cNvGrpSpPr/>
            <p:nvPr/>
          </p:nvGrpSpPr>
          <p:grpSpPr>
            <a:xfrm>
              <a:off x="7162509" y="1484213"/>
              <a:ext cx="548640" cy="4339313"/>
              <a:chOff x="7179752" y="1219740"/>
              <a:chExt cx="548640" cy="4339313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1B1F9B7B-90FA-4696-A5F4-A3706AD29686}"/>
                  </a:ext>
                </a:extLst>
              </p:cNvPr>
              <p:cNvCxnSpPr/>
              <p:nvPr/>
            </p:nvCxnSpPr>
            <p:spPr bwMode="auto">
              <a:xfrm>
                <a:off x="7453164" y="1219740"/>
                <a:ext cx="0" cy="381363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6028BA82-E5CB-4380-B2A0-F22DF92D2625}"/>
                  </a:ext>
                </a:extLst>
              </p:cNvPr>
              <p:cNvSpPr/>
              <p:nvPr/>
            </p:nvSpPr>
            <p:spPr bwMode="auto">
              <a:xfrm>
                <a:off x="7179752" y="5010413"/>
                <a:ext cx="548640" cy="54864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anose="020B0604030504040204" pitchFamily="34" charset="0"/>
                  </a:rPr>
                  <a:t>+</a:t>
                </a:r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BDFC868A-61FF-4658-92FC-3FD491AAD12A}"/>
              </a:ext>
            </a:extLst>
          </p:cNvPr>
          <p:cNvGrpSpPr/>
          <p:nvPr/>
        </p:nvGrpSpPr>
        <p:grpSpPr>
          <a:xfrm rot="21120000">
            <a:off x="8308035" y="1187362"/>
            <a:ext cx="548640" cy="4362713"/>
            <a:chOff x="7162509" y="1460813"/>
            <a:chExt cx="548640" cy="4362713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9D4617BE-42E2-4AFE-83DE-CBFA6F0C6C4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2521" y="1460813"/>
              <a:ext cx="45720" cy="457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6FC40CA4-4D18-44F9-B182-C9C217B05167}"/>
                </a:ext>
              </a:extLst>
            </p:cNvPr>
            <p:cNvGrpSpPr/>
            <p:nvPr/>
          </p:nvGrpSpPr>
          <p:grpSpPr>
            <a:xfrm>
              <a:off x="7162509" y="1484213"/>
              <a:ext cx="548640" cy="4339313"/>
              <a:chOff x="7179752" y="1219740"/>
              <a:chExt cx="548640" cy="4339313"/>
            </a:xfrm>
          </p:grpSpPr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E7C67760-126D-4F2E-A38D-36677FA228DD}"/>
                  </a:ext>
                </a:extLst>
              </p:cNvPr>
              <p:cNvCxnSpPr/>
              <p:nvPr/>
            </p:nvCxnSpPr>
            <p:spPr bwMode="auto">
              <a:xfrm>
                <a:off x="7453164" y="1219740"/>
                <a:ext cx="0" cy="381363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FBE5E460-D0D0-4896-8CFC-7831049F3297}"/>
                  </a:ext>
                </a:extLst>
              </p:cNvPr>
              <p:cNvSpPr/>
              <p:nvPr/>
            </p:nvSpPr>
            <p:spPr bwMode="auto">
              <a:xfrm>
                <a:off x="7179752" y="5010413"/>
                <a:ext cx="548640" cy="54864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anose="020B0604030504040204" pitchFamily="34" charset="0"/>
                  </a:rPr>
                  <a:t>-</a:t>
                </a:r>
              </a:p>
            </p:txBody>
          </p:sp>
        </p:grp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4AFA943-614B-4D00-A7A7-939AF9170D91}"/>
              </a:ext>
            </a:extLst>
          </p:cNvPr>
          <p:cNvGrpSpPr/>
          <p:nvPr/>
        </p:nvGrpSpPr>
        <p:grpSpPr>
          <a:xfrm rot="480000" flipH="1">
            <a:off x="7055653" y="1187362"/>
            <a:ext cx="548640" cy="4362713"/>
            <a:chOff x="7162509" y="1460813"/>
            <a:chExt cx="548640" cy="4362713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A415EA84-D886-4C58-B2D4-26C96D2522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2521" y="1460813"/>
              <a:ext cx="45720" cy="457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C9A977E2-6D97-4214-B68A-E8846F04FD3C}"/>
                </a:ext>
              </a:extLst>
            </p:cNvPr>
            <p:cNvGrpSpPr/>
            <p:nvPr/>
          </p:nvGrpSpPr>
          <p:grpSpPr>
            <a:xfrm>
              <a:off x="7162509" y="1484213"/>
              <a:ext cx="548640" cy="4339313"/>
              <a:chOff x="7179752" y="1219740"/>
              <a:chExt cx="548640" cy="4339313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88BD7007-9F9C-4DFD-9C12-3C0DA1E601C9}"/>
                  </a:ext>
                </a:extLst>
              </p:cNvPr>
              <p:cNvCxnSpPr/>
              <p:nvPr/>
            </p:nvCxnSpPr>
            <p:spPr bwMode="auto">
              <a:xfrm>
                <a:off x="7453164" y="1219740"/>
                <a:ext cx="0" cy="381363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D4B2FCA2-54AE-4C8A-A5EC-40208C500473}"/>
                  </a:ext>
                </a:extLst>
              </p:cNvPr>
              <p:cNvSpPr/>
              <p:nvPr/>
            </p:nvSpPr>
            <p:spPr bwMode="auto">
              <a:xfrm>
                <a:off x="7179752" y="5010413"/>
                <a:ext cx="548640" cy="54864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anose="020B0604030504040204" pitchFamily="34" charset="0"/>
                  </a:rPr>
                  <a:t>-</a:t>
                </a: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2CA486BC-ADCF-4914-B7A0-49374DF81522}"/>
              </a:ext>
            </a:extLst>
          </p:cNvPr>
          <p:cNvSpPr txBox="1"/>
          <p:nvPr/>
        </p:nvSpPr>
        <p:spPr>
          <a:xfrm>
            <a:off x="6776726" y="5652716"/>
            <a:ext cx="228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Two Neutral Spheres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 bldLvl="3"/>
      <p:bldP spid="27" grpId="0"/>
      <p:bldP spid="2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C2DDEED-F26B-49F6-AEFC-8417566A4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47025" cy="1143000"/>
          </a:xfrm>
        </p:spPr>
        <p:txBody>
          <a:bodyPr/>
          <a:lstStyle/>
          <a:p>
            <a:r>
              <a:rPr lang="en-US" altLang="en-US" sz="4000"/>
              <a:t>How do Objects Become Charged?</a:t>
            </a:r>
          </a:p>
        </p:txBody>
      </p:sp>
      <p:sp>
        <p:nvSpPr>
          <p:cNvPr id="5427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4C74A14-0F8D-4F5F-8E77-5329C85FE3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68463"/>
            <a:ext cx="7772400" cy="4351337"/>
          </a:xfrm>
        </p:spPr>
        <p:txBody>
          <a:bodyPr/>
          <a:lstStyle/>
          <a:p>
            <a:r>
              <a:rPr lang="en-US" altLang="en-US" sz="2800"/>
              <a:t>Conduction: Through direct contact.</a:t>
            </a:r>
          </a:p>
          <a:p>
            <a:r>
              <a:rPr lang="en-US" altLang="en-US" sz="2800"/>
              <a:t>Friction: Separation of Charge.</a:t>
            </a:r>
          </a:p>
          <a:p>
            <a:r>
              <a:rPr lang="en-US" altLang="en-US" sz="2800"/>
              <a:t>Induction: Without direct contact.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7D06EDD-EA71-430D-B992-B0DD80032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Charge by Conduction</a:t>
            </a:r>
          </a:p>
        </p:txBody>
      </p:sp>
      <p:sp>
        <p:nvSpPr>
          <p:cNvPr id="3481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80434D9-91F5-4D0D-BE53-89B41E32EF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Electrons flow from a charged object to an uncharged object through contact.</a:t>
            </a:r>
          </a:p>
        </p:txBody>
      </p:sp>
      <p:pic>
        <p:nvPicPr>
          <p:cNvPr id="34820" name="Picture 4">
            <a:extLst>
              <a:ext uri="{FF2B5EF4-FFF2-40B4-BE49-F238E27FC236}">
                <a16:creationId xmlns:a16="http://schemas.microsoft.com/office/drawing/2014/main" id="{FA880392-7018-4CA7-9A7E-0990BC55C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3222625"/>
            <a:ext cx="6553200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AE771FED-287B-4E44-ACC9-D1E9291EE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Charge Distribution on Conductors and Insulators</a:t>
            </a:r>
          </a:p>
        </p:txBody>
      </p:sp>
      <p:sp>
        <p:nvSpPr>
          <p:cNvPr id="3584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A41B491-6729-4F92-822B-A173F6228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2"/>
                </a:solidFill>
              </a:rPr>
              <a:t>Conductors:</a:t>
            </a:r>
            <a:r>
              <a:rPr lang="en-US" altLang="en-US"/>
              <a:t> Excess charges will maximize the space between them, which means that they will reside on the surface of the object with a uniform distribution.</a:t>
            </a:r>
          </a:p>
          <a:p>
            <a:r>
              <a:rPr lang="en-US" altLang="en-US">
                <a:solidFill>
                  <a:schemeClr val="tx2"/>
                </a:solidFill>
              </a:rPr>
              <a:t>Insulators:</a:t>
            </a:r>
            <a:r>
              <a:rPr lang="en-US" altLang="en-US"/>
              <a:t> Excess charges will be located largely where they were transferred to the material.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49D0E68-8E7A-4FF6-B5FC-9441D9CC4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Ex. #3 Charge Distribution</a:t>
            </a:r>
          </a:p>
        </p:txBody>
      </p:sp>
      <p:sp>
        <p:nvSpPr>
          <p:cNvPr id="3789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F7615FB-ECAD-4BF0-BECA-761344818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2449513"/>
          </a:xfrm>
        </p:spPr>
        <p:txBody>
          <a:bodyPr/>
          <a:lstStyle/>
          <a:p>
            <a:r>
              <a:rPr lang="en-US" altLang="en-US" sz="2800"/>
              <a:t>One of these isolated charged spheres is copper and the other is rubber. The diagram below depicts the distribution of - charge over the surface of two spheres. Which one is rubber and which one is copper?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1B863EE3-1789-473F-A8B4-21FD86BA3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0" y="2732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7894" name="Picture 6">
            <a:extLst>
              <a:ext uri="{FF2B5EF4-FFF2-40B4-BE49-F238E27FC236}">
                <a16:creationId xmlns:a16="http://schemas.microsoft.com/office/drawing/2014/main" id="{68748012-210A-460F-BC33-D8EB26AA9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4354513"/>
            <a:ext cx="3028950" cy="130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897" name="Group 9">
            <a:extLst>
              <a:ext uri="{FF2B5EF4-FFF2-40B4-BE49-F238E27FC236}">
                <a16:creationId xmlns:a16="http://schemas.microsoft.com/office/drawing/2014/main" id="{2CF7043C-A479-4563-8C14-BE35CD0A2D7A}"/>
              </a:ext>
            </a:extLst>
          </p:cNvPr>
          <p:cNvGrpSpPr>
            <a:grpSpLocks/>
          </p:cNvGrpSpPr>
          <p:nvPr/>
        </p:nvGrpSpPr>
        <p:grpSpPr bwMode="auto">
          <a:xfrm>
            <a:off x="3094038" y="5745163"/>
            <a:ext cx="2967037" cy="371475"/>
            <a:chOff x="1949" y="3619"/>
            <a:chExt cx="1869" cy="234"/>
          </a:xfrm>
        </p:grpSpPr>
        <p:sp>
          <p:nvSpPr>
            <p:cNvPr id="37895" name="Text Box 7">
              <a:extLst>
                <a:ext uri="{FF2B5EF4-FFF2-40B4-BE49-F238E27FC236}">
                  <a16:creationId xmlns:a16="http://schemas.microsoft.com/office/drawing/2014/main" id="{325167AB-2E38-42AD-8B42-65B9159AF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9" y="3622"/>
              <a:ext cx="64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Rubber</a:t>
              </a:r>
            </a:p>
          </p:txBody>
        </p:sp>
        <p:sp>
          <p:nvSpPr>
            <p:cNvPr id="37896" name="Text Box 8">
              <a:extLst>
                <a:ext uri="{FF2B5EF4-FFF2-40B4-BE49-F238E27FC236}">
                  <a16:creationId xmlns:a16="http://schemas.microsoft.com/office/drawing/2014/main" id="{074BD872-6639-447D-9463-B51BCB572A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7" y="3619"/>
              <a:ext cx="6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Copper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6E64FCB-837F-4813-A2C5-ED22592A2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#4</a:t>
            </a:r>
          </a:p>
        </p:txBody>
      </p:sp>
      <p:sp>
        <p:nvSpPr>
          <p:cNvPr id="4505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2B74AAD0-B5C9-4A4E-AF47-31C305023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8062913" cy="30876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Two charge spheres are brought into contact with one another and then separated.  One of the spheres has a charge of -5 C while the other has a charge of +8 C prior to them being brought into contact with one another. 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What is the total charge of the system?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What is the charge on each of the spheres afterwards?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How many elementary charges would have to be added or subtracted from each sphere to make them neutral?</a:t>
            </a:r>
          </a:p>
        </p:txBody>
      </p:sp>
      <p:grpSp>
        <p:nvGrpSpPr>
          <p:cNvPr id="45060" name="Group 4">
            <a:extLst>
              <a:ext uri="{FF2B5EF4-FFF2-40B4-BE49-F238E27FC236}">
                <a16:creationId xmlns:a16="http://schemas.microsoft.com/office/drawing/2014/main" id="{8EE4E825-D3C5-4DC6-8856-6C4C2FA05DE7}"/>
              </a:ext>
            </a:extLst>
          </p:cNvPr>
          <p:cNvGrpSpPr>
            <a:grpSpLocks/>
          </p:cNvGrpSpPr>
          <p:nvPr/>
        </p:nvGrpSpPr>
        <p:grpSpPr bwMode="auto">
          <a:xfrm>
            <a:off x="974725" y="4638675"/>
            <a:ext cx="1690688" cy="1690688"/>
            <a:chOff x="486" y="1442"/>
            <a:chExt cx="1065" cy="1065"/>
          </a:xfrm>
        </p:grpSpPr>
        <p:sp>
          <p:nvSpPr>
            <p:cNvPr id="45061" name="Oval 5">
              <a:extLst>
                <a:ext uri="{FF2B5EF4-FFF2-40B4-BE49-F238E27FC236}">
                  <a16:creationId xmlns:a16="http://schemas.microsoft.com/office/drawing/2014/main" id="{D098D263-F08E-4D0A-AFFB-7F2190D3A98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86" y="1462"/>
              <a:ext cx="1065" cy="10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5062" name="Group 6">
              <a:extLst>
                <a:ext uri="{FF2B5EF4-FFF2-40B4-BE49-F238E27FC236}">
                  <a16:creationId xmlns:a16="http://schemas.microsoft.com/office/drawing/2014/main" id="{1879B920-92B6-41CF-AF90-1D96100D18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6" y="1442"/>
              <a:ext cx="1065" cy="1065"/>
              <a:chOff x="486" y="1442"/>
              <a:chExt cx="1065" cy="1065"/>
            </a:xfrm>
          </p:grpSpPr>
          <p:sp>
            <p:nvSpPr>
              <p:cNvPr id="45063" name="Text Box 7">
                <a:extLst>
                  <a:ext uri="{FF2B5EF4-FFF2-40B4-BE49-F238E27FC236}">
                    <a16:creationId xmlns:a16="http://schemas.microsoft.com/office/drawing/2014/main" id="{FDFDDAC5-4E11-4EA4-8104-451306770155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058" y="1461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64" name="Text Box 8">
                <a:extLst>
                  <a:ext uri="{FF2B5EF4-FFF2-40B4-BE49-F238E27FC236}">
                    <a16:creationId xmlns:a16="http://schemas.microsoft.com/office/drawing/2014/main" id="{906DB9DD-99F1-4D35-A1BF-32639EA1EB0F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242" y="1554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65" name="Text Box 9">
                <a:extLst>
                  <a:ext uri="{FF2B5EF4-FFF2-40B4-BE49-F238E27FC236}">
                    <a16:creationId xmlns:a16="http://schemas.microsoft.com/office/drawing/2014/main" id="{B3514E80-BC5F-4C9D-BB99-09DA3A987840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341" y="1684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66" name="Text Box 10">
                <a:extLst>
                  <a:ext uri="{FF2B5EF4-FFF2-40B4-BE49-F238E27FC236}">
                    <a16:creationId xmlns:a16="http://schemas.microsoft.com/office/drawing/2014/main" id="{D153CAC1-CC77-489E-82B2-0B72995D682D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354" y="1851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67" name="Text Box 11">
                <a:extLst>
                  <a:ext uri="{FF2B5EF4-FFF2-40B4-BE49-F238E27FC236}">
                    <a16:creationId xmlns:a16="http://schemas.microsoft.com/office/drawing/2014/main" id="{57880740-5BA3-403F-A389-F0E275C414C7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115" y="1832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68" name="Text Box 12">
                <a:extLst>
                  <a:ext uri="{FF2B5EF4-FFF2-40B4-BE49-F238E27FC236}">
                    <a16:creationId xmlns:a16="http://schemas.microsoft.com/office/drawing/2014/main" id="{9425EB33-384B-4182-8D8E-E9EBEFE4BFE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340" y="2018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69" name="Text Box 13">
                <a:extLst>
                  <a:ext uri="{FF2B5EF4-FFF2-40B4-BE49-F238E27FC236}">
                    <a16:creationId xmlns:a16="http://schemas.microsoft.com/office/drawing/2014/main" id="{A5469C8F-CFB9-4A0C-AF0A-CA1595FFD8CC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255" y="2166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0" name="Text Box 14">
                <a:extLst>
                  <a:ext uri="{FF2B5EF4-FFF2-40B4-BE49-F238E27FC236}">
                    <a16:creationId xmlns:a16="http://schemas.microsoft.com/office/drawing/2014/main" id="{E0F44A16-1397-42D4-8F85-5516EBABE5B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016" y="205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1" name="Text Box 15">
                <a:extLst>
                  <a:ext uri="{FF2B5EF4-FFF2-40B4-BE49-F238E27FC236}">
                    <a16:creationId xmlns:a16="http://schemas.microsoft.com/office/drawing/2014/main" id="{2684EF51-66A7-4A54-B9F0-E21F0A762C0D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114" y="2241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2" name="Text Box 16">
                <a:extLst>
                  <a:ext uri="{FF2B5EF4-FFF2-40B4-BE49-F238E27FC236}">
                    <a16:creationId xmlns:a16="http://schemas.microsoft.com/office/drawing/2014/main" id="{BFC26AF6-E8EF-43BB-A4BD-249FB85D1EA0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727" y="1907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3" name="Text Box 17">
                <a:extLst>
                  <a:ext uri="{FF2B5EF4-FFF2-40B4-BE49-F238E27FC236}">
                    <a16:creationId xmlns:a16="http://schemas.microsoft.com/office/drawing/2014/main" id="{993FFC0F-163E-46F1-A862-99E6E193BCC8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61" y="2277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4" name="Text Box 18">
                <a:extLst>
                  <a:ext uri="{FF2B5EF4-FFF2-40B4-BE49-F238E27FC236}">
                    <a16:creationId xmlns:a16="http://schemas.microsoft.com/office/drawing/2014/main" id="{0FACB6E6-15A1-4E2B-BF1F-7BC970AEB561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527" y="205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5" name="Text Box 19">
                <a:extLst>
                  <a:ext uri="{FF2B5EF4-FFF2-40B4-BE49-F238E27FC236}">
                    <a16:creationId xmlns:a16="http://schemas.microsoft.com/office/drawing/2014/main" id="{4CEF01DE-8C8C-4B6E-99A6-0A8F2240ECA4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626" y="218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6" name="Text Box 20">
                <a:extLst>
                  <a:ext uri="{FF2B5EF4-FFF2-40B4-BE49-F238E27FC236}">
                    <a16:creationId xmlns:a16="http://schemas.microsoft.com/office/drawing/2014/main" id="{083645A2-0795-409C-86CA-26B81664F871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683" y="1506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7" name="Text Box 21">
                <a:extLst>
                  <a:ext uri="{FF2B5EF4-FFF2-40B4-BE49-F238E27FC236}">
                    <a16:creationId xmlns:a16="http://schemas.microsoft.com/office/drawing/2014/main" id="{2178BC6E-0F18-4440-8FC8-5D546738FB88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80" y="1684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8" name="Text Box 22">
                <a:extLst>
                  <a:ext uri="{FF2B5EF4-FFF2-40B4-BE49-F238E27FC236}">
                    <a16:creationId xmlns:a16="http://schemas.microsoft.com/office/drawing/2014/main" id="{A5C1684A-7F94-4754-B4F5-B674369F7097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61" y="1442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79" name="Text Box 23">
                <a:extLst>
                  <a:ext uri="{FF2B5EF4-FFF2-40B4-BE49-F238E27FC236}">
                    <a16:creationId xmlns:a16="http://schemas.microsoft.com/office/drawing/2014/main" id="{79FB2FCA-019D-424A-98A1-6B7ACDE0EEF4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486" y="1851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45080" name="Text Box 24">
                <a:extLst>
                  <a:ext uri="{FF2B5EF4-FFF2-40B4-BE49-F238E27FC236}">
                    <a16:creationId xmlns:a16="http://schemas.microsoft.com/office/drawing/2014/main" id="{84575DE8-62D1-4EE3-B55D-271184DB9B64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527" y="166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</p:grpSp>
      </p:grpSp>
      <p:grpSp>
        <p:nvGrpSpPr>
          <p:cNvPr id="45103" name="Group 47">
            <a:extLst>
              <a:ext uri="{FF2B5EF4-FFF2-40B4-BE49-F238E27FC236}">
                <a16:creationId xmlns:a16="http://schemas.microsoft.com/office/drawing/2014/main" id="{B3EC91CF-7669-4D39-B1B5-E71A7F8FDD08}"/>
              </a:ext>
            </a:extLst>
          </p:cNvPr>
          <p:cNvGrpSpPr>
            <a:grpSpLocks/>
          </p:cNvGrpSpPr>
          <p:nvPr/>
        </p:nvGrpSpPr>
        <p:grpSpPr bwMode="auto">
          <a:xfrm>
            <a:off x="6508750" y="4502150"/>
            <a:ext cx="1690688" cy="1773238"/>
            <a:chOff x="4100" y="2683"/>
            <a:chExt cx="1065" cy="1117"/>
          </a:xfrm>
        </p:grpSpPr>
        <p:sp>
          <p:nvSpPr>
            <p:cNvPr id="45082" name="Oval 26">
              <a:extLst>
                <a:ext uri="{FF2B5EF4-FFF2-40B4-BE49-F238E27FC236}">
                  <a16:creationId xmlns:a16="http://schemas.microsoft.com/office/drawing/2014/main" id="{ACBF9AEA-63CE-4F81-B413-38D89F5717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00" y="2781"/>
              <a:ext cx="1065" cy="10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3" name="Text Box 27">
              <a:extLst>
                <a:ext uri="{FF2B5EF4-FFF2-40B4-BE49-F238E27FC236}">
                  <a16:creationId xmlns:a16="http://schemas.microsoft.com/office/drawing/2014/main" id="{1C200917-B09A-497D-9D42-0D17F1AD3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2" y="268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84" name="Text Box 28">
              <a:extLst>
                <a:ext uri="{FF2B5EF4-FFF2-40B4-BE49-F238E27FC236}">
                  <a16:creationId xmlns:a16="http://schemas.microsoft.com/office/drawing/2014/main" id="{CCFEDF5C-5833-40D5-A22B-FDA259ED4F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4" y="268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86" name="Text Box 30">
              <a:extLst>
                <a:ext uri="{FF2B5EF4-FFF2-40B4-BE49-F238E27FC236}">
                  <a16:creationId xmlns:a16="http://schemas.microsoft.com/office/drawing/2014/main" id="{D6234084-2AB6-4576-8FB3-26E9F7E4B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7" y="308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87" name="Text Box 31">
              <a:extLst>
                <a:ext uri="{FF2B5EF4-FFF2-40B4-BE49-F238E27FC236}">
                  <a16:creationId xmlns:a16="http://schemas.microsoft.com/office/drawing/2014/main" id="{1B6FA643-9582-41A5-9E1C-6A469B7334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8" y="276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88" name="Text Box 32">
              <a:extLst>
                <a:ext uri="{FF2B5EF4-FFF2-40B4-BE49-F238E27FC236}">
                  <a16:creationId xmlns:a16="http://schemas.microsoft.com/office/drawing/2014/main" id="{97697118-555E-4877-BAF1-2E1AF33643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0" y="301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89" name="Text Box 33">
              <a:extLst>
                <a:ext uri="{FF2B5EF4-FFF2-40B4-BE49-F238E27FC236}">
                  <a16:creationId xmlns:a16="http://schemas.microsoft.com/office/drawing/2014/main" id="{EED47187-9E7B-4EB3-AAB9-AF0DD6E424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0" y="316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0" name="Text Box 34">
              <a:extLst>
                <a:ext uri="{FF2B5EF4-FFF2-40B4-BE49-F238E27FC236}">
                  <a16:creationId xmlns:a16="http://schemas.microsoft.com/office/drawing/2014/main" id="{A9D6BDD1-45F8-45CB-AE65-DEC2B0BE2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6" y="333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1" name="Text Box 35">
              <a:extLst>
                <a:ext uri="{FF2B5EF4-FFF2-40B4-BE49-F238E27FC236}">
                  <a16:creationId xmlns:a16="http://schemas.microsoft.com/office/drawing/2014/main" id="{248D6438-BA6D-4B88-8337-01D4990203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8" y="291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2" name="Text Box 36">
              <a:extLst>
                <a:ext uri="{FF2B5EF4-FFF2-40B4-BE49-F238E27FC236}">
                  <a16:creationId xmlns:a16="http://schemas.microsoft.com/office/drawing/2014/main" id="{B6F662B4-BC71-42EE-9E27-6CE2649643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1" y="326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3" name="Text Box 37">
              <a:extLst>
                <a:ext uri="{FF2B5EF4-FFF2-40B4-BE49-F238E27FC236}">
                  <a16:creationId xmlns:a16="http://schemas.microsoft.com/office/drawing/2014/main" id="{33997A74-45A7-4AAE-98F1-4599E3B1E0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4" y="28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4" name="Text Box 38">
              <a:extLst>
                <a:ext uri="{FF2B5EF4-FFF2-40B4-BE49-F238E27FC236}">
                  <a16:creationId xmlns:a16="http://schemas.microsoft.com/office/drawing/2014/main" id="{EEE0008F-A193-48AD-84E4-AE11CB35C8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9" y="340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5" name="Text Box 39">
              <a:extLst>
                <a:ext uri="{FF2B5EF4-FFF2-40B4-BE49-F238E27FC236}">
                  <a16:creationId xmlns:a16="http://schemas.microsoft.com/office/drawing/2014/main" id="{F013D03C-5215-4FBD-9345-1030229219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0" y="349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6" name="Text Box 40">
              <a:extLst>
                <a:ext uri="{FF2B5EF4-FFF2-40B4-BE49-F238E27FC236}">
                  <a16:creationId xmlns:a16="http://schemas.microsoft.com/office/drawing/2014/main" id="{EC51D30B-7AC9-4D35-B246-AB247A6EE6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2" y="356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7" name="Text Box 41">
              <a:extLst>
                <a:ext uri="{FF2B5EF4-FFF2-40B4-BE49-F238E27FC236}">
                  <a16:creationId xmlns:a16="http://schemas.microsoft.com/office/drawing/2014/main" id="{B816F576-F2B1-465D-B5FC-155BDD5202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3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8" name="Text Box 42">
              <a:extLst>
                <a:ext uri="{FF2B5EF4-FFF2-40B4-BE49-F238E27FC236}">
                  <a16:creationId xmlns:a16="http://schemas.microsoft.com/office/drawing/2014/main" id="{EF8A2DF1-E172-4C07-8612-ED2FFE810A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0" y="276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5099" name="Text Box 43">
              <a:extLst>
                <a:ext uri="{FF2B5EF4-FFF2-40B4-BE49-F238E27FC236}">
                  <a16:creationId xmlns:a16="http://schemas.microsoft.com/office/drawing/2014/main" id="{4D5D435B-9283-4999-A564-47CEF127C8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4" y="299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5100" name="Text Box 44">
              <a:extLst>
                <a:ext uri="{FF2B5EF4-FFF2-40B4-BE49-F238E27FC236}">
                  <a16:creationId xmlns:a16="http://schemas.microsoft.com/office/drawing/2014/main" id="{023D8489-F4C0-4246-883F-474120EC6F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8" y="312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5101" name="Text Box 45">
              <a:extLst>
                <a:ext uri="{FF2B5EF4-FFF2-40B4-BE49-F238E27FC236}">
                  <a16:creationId xmlns:a16="http://schemas.microsoft.com/office/drawing/2014/main" id="{1C12414C-2462-4CB1-A403-CDA11E64F8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326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5102" name="Text Box 46">
              <a:extLst>
                <a:ext uri="{FF2B5EF4-FFF2-40B4-BE49-F238E27FC236}">
                  <a16:creationId xmlns:a16="http://schemas.microsoft.com/office/drawing/2014/main" id="{BF51DFCE-3752-4F24-8AB8-D8C33E5AC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6" y="336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53" name="Oval 73">
            <a:extLst>
              <a:ext uri="{FF2B5EF4-FFF2-40B4-BE49-F238E27FC236}">
                <a16:creationId xmlns:a16="http://schemas.microsoft.com/office/drawing/2014/main" id="{BD4B28DC-2DB0-473D-B9C5-A02A7ADAFC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68725" y="4983163"/>
            <a:ext cx="1082675" cy="1096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54" name="Text Box 74">
            <a:extLst>
              <a:ext uri="{FF2B5EF4-FFF2-40B4-BE49-F238E27FC236}">
                <a16:creationId xmlns:a16="http://schemas.microsoft.com/office/drawing/2014/main" id="{4FD20BAA-87AE-436C-8B4F-0CF4F61D39C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278313" y="4914900"/>
            <a:ext cx="31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55" name="Text Box 75">
            <a:extLst>
              <a:ext uri="{FF2B5EF4-FFF2-40B4-BE49-F238E27FC236}">
                <a16:creationId xmlns:a16="http://schemas.microsoft.com/office/drawing/2014/main" id="{11C477CF-F7EA-4FE0-9D46-5D35757003F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464050" y="5014913"/>
            <a:ext cx="312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56" name="Text Box 76">
            <a:extLst>
              <a:ext uri="{FF2B5EF4-FFF2-40B4-BE49-F238E27FC236}">
                <a16:creationId xmlns:a16="http://schemas.microsoft.com/office/drawing/2014/main" id="{8CEF6189-1446-46C8-8F36-DEEE71D9CC4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565650" y="5154613"/>
            <a:ext cx="312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57" name="Text Box 77">
            <a:extLst>
              <a:ext uri="{FF2B5EF4-FFF2-40B4-BE49-F238E27FC236}">
                <a16:creationId xmlns:a16="http://schemas.microsoft.com/office/drawing/2014/main" id="{F7E34AD5-0EF2-47E9-A057-FE706219E2D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579938" y="5334000"/>
            <a:ext cx="31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58" name="Text Box 78">
            <a:extLst>
              <a:ext uri="{FF2B5EF4-FFF2-40B4-BE49-F238E27FC236}">
                <a16:creationId xmlns:a16="http://schemas.microsoft.com/office/drawing/2014/main" id="{2BC3FB3D-F999-41E6-89EC-C126FD409AF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337050" y="531495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59" name="Text Box 79">
            <a:extLst>
              <a:ext uri="{FF2B5EF4-FFF2-40B4-BE49-F238E27FC236}">
                <a16:creationId xmlns:a16="http://schemas.microsoft.com/office/drawing/2014/main" id="{59F8411D-736F-4618-A04D-5228368A7E7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565650" y="5514975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0" name="Text Box 80">
            <a:extLst>
              <a:ext uri="{FF2B5EF4-FFF2-40B4-BE49-F238E27FC236}">
                <a16:creationId xmlns:a16="http://schemas.microsoft.com/office/drawing/2014/main" id="{76576CC5-3904-4EF5-AC4E-F6A141334FB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479925" y="5673725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1" name="Text Box 81">
            <a:extLst>
              <a:ext uri="{FF2B5EF4-FFF2-40B4-BE49-F238E27FC236}">
                <a16:creationId xmlns:a16="http://schemas.microsoft.com/office/drawing/2014/main" id="{BEA4C447-831E-4D52-AEAB-D8267930932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237038" y="5554663"/>
            <a:ext cx="312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2" name="Text Box 82">
            <a:extLst>
              <a:ext uri="{FF2B5EF4-FFF2-40B4-BE49-F238E27FC236}">
                <a16:creationId xmlns:a16="http://schemas.microsoft.com/office/drawing/2014/main" id="{53DDD552-7E7D-4E74-A776-C47F9CF207B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335463" y="5754688"/>
            <a:ext cx="312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3" name="Text Box 83">
            <a:extLst>
              <a:ext uri="{FF2B5EF4-FFF2-40B4-BE49-F238E27FC236}">
                <a16:creationId xmlns:a16="http://schemas.microsoft.com/office/drawing/2014/main" id="{6E240EC3-789D-4089-9B34-D3F766AFD49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941763" y="5394325"/>
            <a:ext cx="24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4" name="Text Box 84">
            <a:extLst>
              <a:ext uri="{FF2B5EF4-FFF2-40B4-BE49-F238E27FC236}">
                <a16:creationId xmlns:a16="http://schemas.microsoft.com/office/drawing/2014/main" id="{E22948BE-1A1F-486B-8037-6B01561B3CD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078288" y="5792788"/>
            <a:ext cx="312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5" name="Text Box 85">
            <a:extLst>
              <a:ext uri="{FF2B5EF4-FFF2-40B4-BE49-F238E27FC236}">
                <a16:creationId xmlns:a16="http://schemas.microsoft.com/office/drawing/2014/main" id="{097340D4-D5F2-43F6-AF47-85455791981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738563" y="5554663"/>
            <a:ext cx="312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6" name="Text Box 86">
            <a:extLst>
              <a:ext uri="{FF2B5EF4-FFF2-40B4-BE49-F238E27FC236}">
                <a16:creationId xmlns:a16="http://schemas.microsoft.com/office/drawing/2014/main" id="{BBED355F-B425-417B-9B76-3E1BDF8B75D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40163" y="5694363"/>
            <a:ext cx="312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7" name="Text Box 87">
            <a:extLst>
              <a:ext uri="{FF2B5EF4-FFF2-40B4-BE49-F238E27FC236}">
                <a16:creationId xmlns:a16="http://schemas.microsoft.com/office/drawing/2014/main" id="{213CE02C-64B3-4E82-9611-7A1E2EA73CD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97313" y="4962525"/>
            <a:ext cx="31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8" name="Text Box 88">
            <a:extLst>
              <a:ext uri="{FF2B5EF4-FFF2-40B4-BE49-F238E27FC236}">
                <a16:creationId xmlns:a16="http://schemas.microsoft.com/office/drawing/2014/main" id="{9F268909-9F50-415A-876C-FE7F0475EAD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097338" y="5154613"/>
            <a:ext cx="312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69" name="Text Box 89">
            <a:extLst>
              <a:ext uri="{FF2B5EF4-FFF2-40B4-BE49-F238E27FC236}">
                <a16:creationId xmlns:a16="http://schemas.microsoft.com/office/drawing/2014/main" id="{D0F408DF-95E4-4071-857C-A8ECE67B537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078288" y="4894263"/>
            <a:ext cx="312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70" name="Text Box 90">
            <a:extLst>
              <a:ext uri="{FF2B5EF4-FFF2-40B4-BE49-F238E27FC236}">
                <a16:creationId xmlns:a16="http://schemas.microsoft.com/office/drawing/2014/main" id="{D598D13F-AD0F-4927-B6E0-0C2E05F3263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97288" y="5334000"/>
            <a:ext cx="31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71" name="Text Box 91">
            <a:extLst>
              <a:ext uri="{FF2B5EF4-FFF2-40B4-BE49-F238E27FC236}">
                <a16:creationId xmlns:a16="http://schemas.microsoft.com/office/drawing/2014/main" id="{CD728747-703A-42E7-8AD2-805E6639356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738563" y="5133975"/>
            <a:ext cx="31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132" name="Oval 52">
            <a:extLst>
              <a:ext uri="{FF2B5EF4-FFF2-40B4-BE49-F238E27FC236}">
                <a16:creationId xmlns:a16="http://schemas.microsoft.com/office/drawing/2014/main" id="{F4AFC725-FC16-4BF3-8ED1-B2C2B570EA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54575" y="4984750"/>
            <a:ext cx="1081088" cy="1096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33" name="Text Box 53">
            <a:extLst>
              <a:ext uri="{FF2B5EF4-FFF2-40B4-BE49-F238E27FC236}">
                <a16:creationId xmlns:a16="http://schemas.microsoft.com/office/drawing/2014/main" id="{EEBEAC0E-F5CC-4BB3-862D-CCBE6F895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038" y="47418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34" name="Text Box 54">
            <a:extLst>
              <a:ext uri="{FF2B5EF4-FFF2-40B4-BE49-F238E27FC236}">
                <a16:creationId xmlns:a16="http://schemas.microsoft.com/office/drawing/2014/main" id="{92C14EB4-B16A-490B-B625-6091F5D1B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150" y="4737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35" name="Text Box 55">
            <a:extLst>
              <a:ext uri="{FF2B5EF4-FFF2-40B4-BE49-F238E27FC236}">
                <a16:creationId xmlns:a16="http://schemas.microsoft.com/office/drawing/2014/main" id="{42897F69-C04F-436A-B273-77C1B4736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52054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36" name="Text Box 56">
            <a:extLst>
              <a:ext uri="{FF2B5EF4-FFF2-40B4-BE49-F238E27FC236}">
                <a16:creationId xmlns:a16="http://schemas.microsoft.com/office/drawing/2014/main" id="{CA846E97-9389-4C47-B06C-C6215DB71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2688" y="48545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37" name="Text Box 57">
            <a:extLst>
              <a:ext uri="{FF2B5EF4-FFF2-40B4-BE49-F238E27FC236}">
                <a16:creationId xmlns:a16="http://schemas.microsoft.com/office/drawing/2014/main" id="{F5FD206D-B6B7-4CB3-B8BC-62D73E2D9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188" y="512445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38" name="Text Box 58">
            <a:extLst>
              <a:ext uri="{FF2B5EF4-FFF2-40B4-BE49-F238E27FC236}">
                <a16:creationId xmlns:a16="http://schemas.microsoft.com/office/drawing/2014/main" id="{D3B7402F-CFB3-4671-934E-816CC9A8A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188" y="52943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39" name="Text Box 59">
            <a:extLst>
              <a:ext uri="{FF2B5EF4-FFF2-40B4-BE49-F238E27FC236}">
                <a16:creationId xmlns:a16="http://schemas.microsoft.com/office/drawing/2014/main" id="{D00746C9-A8DE-40E4-97BE-1298B1E3A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8863" y="5475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40" name="Text Box 60">
            <a:extLst>
              <a:ext uri="{FF2B5EF4-FFF2-40B4-BE49-F238E27FC236}">
                <a16:creationId xmlns:a16="http://schemas.microsoft.com/office/drawing/2014/main" id="{3D20BEA3-CAE7-49FD-98EB-F8E042CA9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0" y="50196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41" name="Text Box 61">
            <a:extLst>
              <a:ext uri="{FF2B5EF4-FFF2-40B4-BE49-F238E27FC236}">
                <a16:creationId xmlns:a16="http://schemas.microsoft.com/office/drawing/2014/main" id="{20FE6FAE-F19E-4BA7-8E1B-0CB83F2CD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6413" y="5526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42" name="Text Box 62">
            <a:extLst>
              <a:ext uri="{FF2B5EF4-FFF2-40B4-BE49-F238E27FC236}">
                <a16:creationId xmlns:a16="http://schemas.microsoft.com/office/drawing/2014/main" id="{6873A9B3-609A-481A-8749-B4A842A29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7438" y="49577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43" name="Text Box 63">
            <a:extLst>
              <a:ext uri="{FF2B5EF4-FFF2-40B4-BE49-F238E27FC236}">
                <a16:creationId xmlns:a16="http://schemas.microsoft.com/office/drawing/2014/main" id="{493649B5-E091-4AF0-9E1B-A1DF16D59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375" y="53895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44" name="Text Box 64">
            <a:extLst>
              <a:ext uri="{FF2B5EF4-FFF2-40B4-BE49-F238E27FC236}">
                <a16:creationId xmlns:a16="http://schemas.microsoft.com/office/drawing/2014/main" id="{9A864F67-7B4A-4527-888B-FE7D78DEC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950" y="564515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45" name="Text Box 65">
            <a:extLst>
              <a:ext uri="{FF2B5EF4-FFF2-40B4-BE49-F238E27FC236}">
                <a16:creationId xmlns:a16="http://schemas.microsoft.com/office/drawing/2014/main" id="{D4ADBEA9-31ED-44B6-B9CF-CADB91037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57229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46" name="Text Box 66">
            <a:extLst>
              <a:ext uri="{FF2B5EF4-FFF2-40B4-BE49-F238E27FC236}">
                <a16:creationId xmlns:a16="http://schemas.microsoft.com/office/drawing/2014/main" id="{14D26922-3912-49CA-B9E2-5A8BDE90B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56372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147" name="Text Box 67">
            <a:extLst>
              <a:ext uri="{FF2B5EF4-FFF2-40B4-BE49-F238E27FC236}">
                <a16:creationId xmlns:a16="http://schemas.microsoft.com/office/drawing/2014/main" id="{A8B14B39-EBE4-46C9-8735-90D002984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25" y="48545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_</a:t>
            </a:r>
          </a:p>
        </p:txBody>
      </p:sp>
      <p:sp>
        <p:nvSpPr>
          <p:cNvPr id="46217" name="Text Box 137">
            <a:extLst>
              <a:ext uri="{FF2B5EF4-FFF2-40B4-BE49-F238E27FC236}">
                <a16:creationId xmlns:a16="http://schemas.microsoft.com/office/drawing/2014/main" id="{FE24379A-D4F6-42FF-9028-A0FA02C2ACE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24450" y="51181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218" name="Text Box 138">
            <a:extLst>
              <a:ext uri="{FF2B5EF4-FFF2-40B4-BE49-F238E27FC236}">
                <a16:creationId xmlns:a16="http://schemas.microsoft.com/office/drawing/2014/main" id="{D274A164-65E9-41D8-AA8D-AB11FC7BD2F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427663" y="5300663"/>
            <a:ext cx="312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219" name="Text Box 139">
            <a:extLst>
              <a:ext uri="{FF2B5EF4-FFF2-40B4-BE49-F238E27FC236}">
                <a16:creationId xmlns:a16="http://schemas.microsoft.com/office/drawing/2014/main" id="{21F86E02-CA2A-4421-A1FA-052215EEAD3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08563" y="5432425"/>
            <a:ext cx="31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220" name="Text Box 140">
            <a:extLst>
              <a:ext uri="{FF2B5EF4-FFF2-40B4-BE49-F238E27FC236}">
                <a16:creationId xmlns:a16="http://schemas.microsoft.com/office/drawing/2014/main" id="{D14BD426-B321-4345-9A83-2AC83E51519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302250" y="5573713"/>
            <a:ext cx="312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221" name="Text Box 141">
            <a:extLst>
              <a:ext uri="{FF2B5EF4-FFF2-40B4-BE49-F238E27FC236}">
                <a16:creationId xmlns:a16="http://schemas.microsoft.com/office/drawing/2014/main" id="{BBE78248-E373-4E00-9470-588B16F7C8E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243513" y="5808663"/>
            <a:ext cx="312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222" name="Text Box 142">
            <a:extLst>
              <a:ext uri="{FF2B5EF4-FFF2-40B4-BE49-F238E27FC236}">
                <a16:creationId xmlns:a16="http://schemas.microsoft.com/office/drawing/2014/main" id="{643DC671-6A8A-4806-A5E0-100E0468FA5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864100" y="5597525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223" name="Text Box 143">
            <a:extLst>
              <a:ext uri="{FF2B5EF4-FFF2-40B4-BE49-F238E27FC236}">
                <a16:creationId xmlns:a16="http://schemas.microsoft.com/office/drawing/2014/main" id="{A71EBA4A-C982-45D1-B30D-0E7D82D53E0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370513" y="4889500"/>
            <a:ext cx="31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224" name="Text Box 144">
            <a:extLst>
              <a:ext uri="{FF2B5EF4-FFF2-40B4-BE49-F238E27FC236}">
                <a16:creationId xmlns:a16="http://schemas.microsoft.com/office/drawing/2014/main" id="{E38B45AA-8DBE-4058-AFEC-399EB663E0E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887913" y="5080000"/>
            <a:ext cx="31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225" name="Text Box 145">
            <a:extLst>
              <a:ext uri="{FF2B5EF4-FFF2-40B4-BE49-F238E27FC236}">
                <a16:creationId xmlns:a16="http://schemas.microsoft.com/office/drawing/2014/main" id="{3E7E6916-F0D6-4351-97B1-BE01218818A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622925" y="5141913"/>
            <a:ext cx="312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46226" name="Text Box 146">
            <a:extLst>
              <a:ext uri="{FF2B5EF4-FFF2-40B4-BE49-F238E27FC236}">
                <a16:creationId xmlns:a16="http://schemas.microsoft.com/office/drawing/2014/main" id="{C6519577-7BF0-4971-B635-15A2AC817FA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686425" y="5330825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46194" name="Group 114">
            <a:extLst>
              <a:ext uri="{FF2B5EF4-FFF2-40B4-BE49-F238E27FC236}">
                <a16:creationId xmlns:a16="http://schemas.microsoft.com/office/drawing/2014/main" id="{57AE3523-CE67-49DF-B178-87FEFD40C5CB}"/>
              </a:ext>
            </a:extLst>
          </p:cNvPr>
          <p:cNvGrpSpPr>
            <a:grpSpLocks/>
          </p:cNvGrpSpPr>
          <p:nvPr/>
        </p:nvGrpSpPr>
        <p:grpSpPr bwMode="auto">
          <a:xfrm>
            <a:off x="4797425" y="4741863"/>
            <a:ext cx="1189038" cy="1374775"/>
            <a:chOff x="4266" y="212"/>
            <a:chExt cx="749" cy="866"/>
          </a:xfrm>
        </p:grpSpPr>
        <p:sp>
          <p:nvSpPr>
            <p:cNvPr id="46174" name="Oval 94">
              <a:extLst>
                <a:ext uri="{FF2B5EF4-FFF2-40B4-BE49-F238E27FC236}">
                  <a16:creationId xmlns:a16="http://schemas.microsoft.com/office/drawing/2014/main" id="{EE85E8E6-A8C4-4528-AD02-1888C17C975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99" y="365"/>
              <a:ext cx="681" cy="6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46175" name="Text Box 95">
              <a:extLst>
                <a:ext uri="{FF2B5EF4-FFF2-40B4-BE49-F238E27FC236}">
                  <a16:creationId xmlns:a16="http://schemas.microsoft.com/office/drawing/2014/main" id="{DBA367CB-251D-4768-A296-557F73373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0" y="21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76" name="Text Box 96">
              <a:extLst>
                <a:ext uri="{FF2B5EF4-FFF2-40B4-BE49-F238E27FC236}">
                  <a16:creationId xmlns:a16="http://schemas.microsoft.com/office/drawing/2014/main" id="{81A9D80F-1BCF-4944-84C4-F4C0893C3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7" y="305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77" name="Text Box 97">
              <a:extLst>
                <a:ext uri="{FF2B5EF4-FFF2-40B4-BE49-F238E27FC236}">
                  <a16:creationId xmlns:a16="http://schemas.microsoft.com/office/drawing/2014/main" id="{C035F814-755C-491F-AA62-C3FDA498DA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7" y="50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78" name="Text Box 98">
              <a:extLst>
                <a:ext uri="{FF2B5EF4-FFF2-40B4-BE49-F238E27FC236}">
                  <a16:creationId xmlns:a16="http://schemas.microsoft.com/office/drawing/2014/main" id="{45F44AD2-CB5A-4D36-81F4-CCA86A943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6" y="28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79" name="Text Box 99">
              <a:extLst>
                <a:ext uri="{FF2B5EF4-FFF2-40B4-BE49-F238E27FC236}">
                  <a16:creationId xmlns:a16="http://schemas.microsoft.com/office/drawing/2014/main" id="{FF44D4E1-E33F-4F59-BF15-08D92FC7E1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" y="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80" name="Text Box 100">
              <a:extLst>
                <a:ext uri="{FF2B5EF4-FFF2-40B4-BE49-F238E27FC236}">
                  <a16:creationId xmlns:a16="http://schemas.microsoft.com/office/drawing/2014/main" id="{A7AF71DF-619F-42BE-93E9-A60A295B62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" y="638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81" name="Text Box 101">
              <a:extLst>
                <a:ext uri="{FF2B5EF4-FFF2-40B4-BE49-F238E27FC236}">
                  <a16:creationId xmlns:a16="http://schemas.microsoft.com/office/drawing/2014/main" id="{D06418B6-90A9-445C-994A-18EAA6D274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8" y="67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82" name="Text Box 102">
              <a:extLst>
                <a:ext uri="{FF2B5EF4-FFF2-40B4-BE49-F238E27FC236}">
                  <a16:creationId xmlns:a16="http://schemas.microsoft.com/office/drawing/2014/main" id="{91DAD9D8-8396-4387-9195-32A2F71D9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9" y="38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83" name="Text Box 103">
              <a:extLst>
                <a:ext uri="{FF2B5EF4-FFF2-40B4-BE49-F238E27FC236}">
                  <a16:creationId xmlns:a16="http://schemas.microsoft.com/office/drawing/2014/main" id="{109A20C3-4E23-4DF4-9DDD-954B9D5410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8" y="691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84" name="Text Box 104">
              <a:extLst>
                <a:ext uri="{FF2B5EF4-FFF2-40B4-BE49-F238E27FC236}">
                  <a16:creationId xmlns:a16="http://schemas.microsoft.com/office/drawing/2014/main" id="{1C6D9490-D64C-4FE4-A5AC-EE15B94D0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9" y="432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85" name="Text Box 105">
              <a:extLst>
                <a:ext uri="{FF2B5EF4-FFF2-40B4-BE49-F238E27FC236}">
                  <a16:creationId xmlns:a16="http://schemas.microsoft.com/office/drawing/2014/main" id="{D7A93E8B-10FC-4C2F-9543-967B7E9048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71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86" name="Text Box 106">
              <a:extLst>
                <a:ext uri="{FF2B5EF4-FFF2-40B4-BE49-F238E27FC236}">
                  <a16:creationId xmlns:a16="http://schemas.microsoft.com/office/drawing/2014/main" id="{3BB99A5B-3F14-44CF-A762-7611B30A6C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9" y="847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87" name="Text Box 107">
              <a:extLst>
                <a:ext uri="{FF2B5EF4-FFF2-40B4-BE49-F238E27FC236}">
                  <a16:creationId xmlns:a16="http://schemas.microsoft.com/office/drawing/2014/main" id="{BBC6E525-DFA1-45CB-9FC0-04B237F27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9" y="83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88" name="Text Box 108">
              <a:extLst>
                <a:ext uri="{FF2B5EF4-FFF2-40B4-BE49-F238E27FC236}">
                  <a16:creationId xmlns:a16="http://schemas.microsoft.com/office/drawing/2014/main" id="{03E0C315-3898-4C11-A9CF-7B25235D99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1" y="845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89" name="Text Box 109">
              <a:extLst>
                <a:ext uri="{FF2B5EF4-FFF2-40B4-BE49-F238E27FC236}">
                  <a16:creationId xmlns:a16="http://schemas.microsoft.com/office/drawing/2014/main" id="{24C73292-CE5D-4F9C-8A81-639A4AC21F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6" y="364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90" name="Text Box 110">
              <a:extLst>
                <a:ext uri="{FF2B5EF4-FFF2-40B4-BE49-F238E27FC236}">
                  <a16:creationId xmlns:a16="http://schemas.microsoft.com/office/drawing/2014/main" id="{24829E51-7FAD-44FF-A519-5CBD29F51A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7" y="482"/>
              <a:ext cx="1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91" name="Text Box 111">
              <a:extLst>
                <a:ext uri="{FF2B5EF4-FFF2-40B4-BE49-F238E27FC236}">
                  <a16:creationId xmlns:a16="http://schemas.microsoft.com/office/drawing/2014/main" id="{F52031F9-FB46-407C-B139-37832E72BB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2" y="519"/>
              <a:ext cx="1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92" name="Text Box 112">
              <a:extLst>
                <a:ext uri="{FF2B5EF4-FFF2-40B4-BE49-F238E27FC236}">
                  <a16:creationId xmlns:a16="http://schemas.microsoft.com/office/drawing/2014/main" id="{8372B267-9049-45D6-A336-DE280AB40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7" y="628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93" name="Text Box 113">
              <a:extLst>
                <a:ext uri="{FF2B5EF4-FFF2-40B4-BE49-F238E27FC236}">
                  <a16:creationId xmlns:a16="http://schemas.microsoft.com/office/drawing/2014/main" id="{CB57B2C6-D8B4-47A5-A265-67C52AC993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3" y="664"/>
              <a:ext cx="1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46082" name="Rectangle 2">
            <a:extLst>
              <a:ext uri="{FF2B5EF4-FFF2-40B4-BE49-F238E27FC236}">
                <a16:creationId xmlns:a16="http://schemas.microsoft.com/office/drawing/2014/main" id="{D3D170A4-9963-452C-8BB7-C0A274CC3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705350" cy="1143000"/>
          </a:xfrm>
        </p:spPr>
        <p:txBody>
          <a:bodyPr/>
          <a:lstStyle/>
          <a:p>
            <a:r>
              <a:rPr lang="en-US" altLang="en-US" dirty="0"/>
              <a:t>Example 4, cont.:</a:t>
            </a:r>
          </a:p>
        </p:txBody>
      </p:sp>
      <p:sp>
        <p:nvSpPr>
          <p:cNvPr id="4608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1D1B7A04-88CE-42CF-9125-BCF4AD588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3189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Applying the law of conservation of charge, the total charge of the system of charges must remain constant.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+8 C + -5 C = 3 C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Since there are only two spheres, the charge will be equally distributed over the surface of the two spheres.  Consequently, each sphere will have +1.5 C of charge.</a:t>
            </a:r>
          </a:p>
        </p:txBody>
      </p:sp>
      <p:grpSp>
        <p:nvGrpSpPr>
          <p:cNvPr id="46127" name="Group 47">
            <a:extLst>
              <a:ext uri="{FF2B5EF4-FFF2-40B4-BE49-F238E27FC236}">
                <a16:creationId xmlns:a16="http://schemas.microsoft.com/office/drawing/2014/main" id="{C73DE302-1A83-4607-8A61-0DBF258AFE6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92675"/>
            <a:ext cx="1195388" cy="1265238"/>
            <a:chOff x="960" y="3070"/>
            <a:chExt cx="753" cy="797"/>
          </a:xfrm>
        </p:grpSpPr>
        <p:sp>
          <p:nvSpPr>
            <p:cNvPr id="46085" name="Oval 5">
              <a:extLst>
                <a:ext uri="{FF2B5EF4-FFF2-40B4-BE49-F238E27FC236}">
                  <a16:creationId xmlns:a16="http://schemas.microsoft.com/office/drawing/2014/main" id="{6B16C23D-6A02-4198-94DE-566ED82134D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05" y="3126"/>
              <a:ext cx="682" cy="6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7" name="Text Box 7">
              <a:extLst>
                <a:ext uri="{FF2B5EF4-FFF2-40B4-BE49-F238E27FC236}">
                  <a16:creationId xmlns:a16="http://schemas.microsoft.com/office/drawing/2014/main" id="{15721E02-6421-47E5-B0EB-E63A6077BB8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326" y="3083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88" name="Text Box 8">
              <a:extLst>
                <a:ext uri="{FF2B5EF4-FFF2-40B4-BE49-F238E27FC236}">
                  <a16:creationId xmlns:a16="http://schemas.microsoft.com/office/drawing/2014/main" id="{851EFF7B-EAD3-4517-81F3-CB579A096EB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43" y="3146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89" name="Text Box 9">
              <a:extLst>
                <a:ext uri="{FF2B5EF4-FFF2-40B4-BE49-F238E27FC236}">
                  <a16:creationId xmlns:a16="http://schemas.microsoft.com/office/drawing/2014/main" id="{5913C4AA-55A0-4EE3-99D1-5BFDAE15D71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07" y="3234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0" name="Text Box 10">
              <a:extLst>
                <a:ext uri="{FF2B5EF4-FFF2-40B4-BE49-F238E27FC236}">
                  <a16:creationId xmlns:a16="http://schemas.microsoft.com/office/drawing/2014/main" id="{8CCA0DF0-A7EF-4F8A-A8D4-1C13DB7DB3C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16" y="3347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1" name="Text Box 11">
              <a:extLst>
                <a:ext uri="{FF2B5EF4-FFF2-40B4-BE49-F238E27FC236}">
                  <a16:creationId xmlns:a16="http://schemas.microsoft.com/office/drawing/2014/main" id="{7D25AB80-689E-4612-AF6D-D4CD0086ADC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363" y="3335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2" name="Text Box 12">
              <a:extLst>
                <a:ext uri="{FF2B5EF4-FFF2-40B4-BE49-F238E27FC236}">
                  <a16:creationId xmlns:a16="http://schemas.microsoft.com/office/drawing/2014/main" id="{36072F0C-1B94-4978-840E-368E8B825B9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07" y="3461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3" name="Text Box 13">
              <a:extLst>
                <a:ext uri="{FF2B5EF4-FFF2-40B4-BE49-F238E27FC236}">
                  <a16:creationId xmlns:a16="http://schemas.microsoft.com/office/drawing/2014/main" id="{9C3CD89F-BA6B-400B-96AF-3873900C7D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53" y="3561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4" name="Text Box 14">
              <a:extLst>
                <a:ext uri="{FF2B5EF4-FFF2-40B4-BE49-F238E27FC236}">
                  <a16:creationId xmlns:a16="http://schemas.microsoft.com/office/drawing/2014/main" id="{438133F0-1028-43FA-8CB1-544F8C8D14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300" y="3486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5" name="Text Box 15">
              <a:extLst>
                <a:ext uri="{FF2B5EF4-FFF2-40B4-BE49-F238E27FC236}">
                  <a16:creationId xmlns:a16="http://schemas.microsoft.com/office/drawing/2014/main" id="{C408282C-B893-47A6-8E5E-75F9E35D84B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362" y="3612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6" name="Text Box 16">
              <a:extLst>
                <a:ext uri="{FF2B5EF4-FFF2-40B4-BE49-F238E27FC236}">
                  <a16:creationId xmlns:a16="http://schemas.microsoft.com/office/drawing/2014/main" id="{150B4AA7-2DCD-48DC-86DE-BB2E74CDA8B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14" y="3385"/>
              <a:ext cx="1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7" name="Text Box 17">
              <a:extLst>
                <a:ext uri="{FF2B5EF4-FFF2-40B4-BE49-F238E27FC236}">
                  <a16:creationId xmlns:a16="http://schemas.microsoft.com/office/drawing/2014/main" id="{E54D0AE8-5AAF-431A-B4E1-1471533CD35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00" y="3636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8" name="Text Box 18">
              <a:extLst>
                <a:ext uri="{FF2B5EF4-FFF2-40B4-BE49-F238E27FC236}">
                  <a16:creationId xmlns:a16="http://schemas.microsoft.com/office/drawing/2014/main" id="{5796E77D-1780-47B8-8718-57FFB533C42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86" y="3486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099" name="Text Box 19">
              <a:extLst>
                <a:ext uri="{FF2B5EF4-FFF2-40B4-BE49-F238E27FC236}">
                  <a16:creationId xmlns:a16="http://schemas.microsoft.com/office/drawing/2014/main" id="{2A36D84C-4615-4370-8BA4-526C7210432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50" y="3574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00" name="Text Box 20">
              <a:extLst>
                <a:ext uri="{FF2B5EF4-FFF2-40B4-BE49-F238E27FC236}">
                  <a16:creationId xmlns:a16="http://schemas.microsoft.com/office/drawing/2014/main" id="{C4208170-AEEF-40DB-ABA4-9A1A38B1A32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86" y="3113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01" name="Text Box 21">
              <a:extLst>
                <a:ext uri="{FF2B5EF4-FFF2-40B4-BE49-F238E27FC236}">
                  <a16:creationId xmlns:a16="http://schemas.microsoft.com/office/drawing/2014/main" id="{CC3DDA68-0493-4076-A1EE-6743C608865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12" y="3234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02" name="Text Box 22">
              <a:extLst>
                <a:ext uri="{FF2B5EF4-FFF2-40B4-BE49-F238E27FC236}">
                  <a16:creationId xmlns:a16="http://schemas.microsoft.com/office/drawing/2014/main" id="{6000F2F5-3788-4BC7-B39C-900677E7364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00" y="3070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03" name="Text Box 23">
              <a:extLst>
                <a:ext uri="{FF2B5EF4-FFF2-40B4-BE49-F238E27FC236}">
                  <a16:creationId xmlns:a16="http://schemas.microsoft.com/office/drawing/2014/main" id="{EE649DC9-F573-4261-894E-28AFF650780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60" y="3347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04" name="Text Box 24">
              <a:extLst>
                <a:ext uri="{FF2B5EF4-FFF2-40B4-BE49-F238E27FC236}">
                  <a16:creationId xmlns:a16="http://schemas.microsoft.com/office/drawing/2014/main" id="{4C0FFAF6-06BB-4CCE-BF7D-FE2ABC58464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86" y="3221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46228" name="Group 148">
            <a:extLst>
              <a:ext uri="{FF2B5EF4-FFF2-40B4-BE49-F238E27FC236}">
                <a16:creationId xmlns:a16="http://schemas.microsoft.com/office/drawing/2014/main" id="{77C23E20-5E61-4CA9-9958-96F1FB3D3DAB}"/>
              </a:ext>
            </a:extLst>
          </p:cNvPr>
          <p:cNvGrpSpPr>
            <a:grpSpLocks/>
          </p:cNvGrpSpPr>
          <p:nvPr/>
        </p:nvGrpSpPr>
        <p:grpSpPr bwMode="auto">
          <a:xfrm>
            <a:off x="7077075" y="4713288"/>
            <a:ext cx="1189038" cy="1352550"/>
            <a:chOff x="4458" y="2981"/>
            <a:chExt cx="749" cy="852"/>
          </a:xfrm>
        </p:grpSpPr>
        <p:sp>
          <p:nvSpPr>
            <p:cNvPr id="46106" name="Oval 26">
              <a:extLst>
                <a:ext uri="{FF2B5EF4-FFF2-40B4-BE49-F238E27FC236}">
                  <a16:creationId xmlns:a16="http://schemas.microsoft.com/office/drawing/2014/main" id="{85247B47-98E5-4826-8AB3-9ABF0B572A5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491" y="3137"/>
              <a:ext cx="681" cy="6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7" name="Text Box 27">
              <a:extLst>
                <a:ext uri="{FF2B5EF4-FFF2-40B4-BE49-F238E27FC236}">
                  <a16:creationId xmlns:a16="http://schemas.microsoft.com/office/drawing/2014/main" id="{B708113F-73BD-4BB0-B252-C840B78D07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2" y="298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08" name="Text Box 28">
              <a:extLst>
                <a:ext uri="{FF2B5EF4-FFF2-40B4-BE49-F238E27FC236}">
                  <a16:creationId xmlns:a16="http://schemas.microsoft.com/office/drawing/2014/main" id="{9C1C8C30-515C-4D89-AC26-7ABAA75BC6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9" y="29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0" name="Text Box 30">
              <a:extLst>
                <a:ext uri="{FF2B5EF4-FFF2-40B4-BE49-F238E27FC236}">
                  <a16:creationId xmlns:a16="http://schemas.microsoft.com/office/drawing/2014/main" id="{20FAF2DF-0A53-4CFF-8687-7CBC91F2B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9" y="327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1" name="Text Box 31">
              <a:extLst>
                <a:ext uri="{FF2B5EF4-FFF2-40B4-BE49-F238E27FC236}">
                  <a16:creationId xmlns:a16="http://schemas.microsoft.com/office/drawing/2014/main" id="{B3E5729D-84E7-4254-9D67-94687DF994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8" y="305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2" name="Text Box 32">
              <a:extLst>
                <a:ext uri="{FF2B5EF4-FFF2-40B4-BE49-F238E27FC236}">
                  <a16:creationId xmlns:a16="http://schemas.microsoft.com/office/drawing/2014/main" id="{BED4E297-B254-426B-84D2-1E0A60819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8" y="322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3" name="Text Box 33">
              <a:extLst>
                <a:ext uri="{FF2B5EF4-FFF2-40B4-BE49-F238E27FC236}">
                  <a16:creationId xmlns:a16="http://schemas.microsoft.com/office/drawing/2014/main" id="{75711397-D4F5-4623-8F7D-0E368784EA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8" y="333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4" name="Text Box 34">
              <a:extLst>
                <a:ext uri="{FF2B5EF4-FFF2-40B4-BE49-F238E27FC236}">
                  <a16:creationId xmlns:a16="http://schemas.microsoft.com/office/drawing/2014/main" id="{285FC73B-5223-4619-8FC3-15DF6581C5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0" y="344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5" name="Text Box 35">
              <a:extLst>
                <a:ext uri="{FF2B5EF4-FFF2-40B4-BE49-F238E27FC236}">
                  <a16:creationId xmlns:a16="http://schemas.microsoft.com/office/drawing/2014/main" id="{D9FFE65E-02EF-41A9-87FA-45D5A43AB0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1" y="315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6" name="Text Box 36">
              <a:extLst>
                <a:ext uri="{FF2B5EF4-FFF2-40B4-BE49-F238E27FC236}">
                  <a16:creationId xmlns:a16="http://schemas.microsoft.com/office/drawing/2014/main" id="{0B7273A1-3800-4C03-A07D-B9CF0A7EF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3" y="339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7" name="Text Box 37">
              <a:extLst>
                <a:ext uri="{FF2B5EF4-FFF2-40B4-BE49-F238E27FC236}">
                  <a16:creationId xmlns:a16="http://schemas.microsoft.com/office/drawing/2014/main" id="{56CBF7AA-74A2-40AB-BBDE-32ACDCFB7B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8" y="312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8" name="Text Box 38">
              <a:extLst>
                <a:ext uri="{FF2B5EF4-FFF2-40B4-BE49-F238E27FC236}">
                  <a16:creationId xmlns:a16="http://schemas.microsoft.com/office/drawing/2014/main" id="{FC2FAB61-3161-48D1-BE64-356CA6CC0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348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19" name="Text Box 39">
              <a:extLst>
                <a:ext uri="{FF2B5EF4-FFF2-40B4-BE49-F238E27FC236}">
                  <a16:creationId xmlns:a16="http://schemas.microsoft.com/office/drawing/2014/main" id="{DA15BEA5-AB5C-4DB6-BE30-60C1F78A22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1" y="35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20" name="Text Box 40">
              <a:extLst>
                <a:ext uri="{FF2B5EF4-FFF2-40B4-BE49-F238E27FC236}">
                  <a16:creationId xmlns:a16="http://schemas.microsoft.com/office/drawing/2014/main" id="{97A3D8B4-8778-421E-82A1-2F4C715D93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1" y="360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21" name="Text Box 41">
              <a:extLst>
                <a:ext uri="{FF2B5EF4-FFF2-40B4-BE49-F238E27FC236}">
                  <a16:creationId xmlns:a16="http://schemas.microsoft.com/office/drawing/2014/main" id="{C88925D8-0D63-40A3-8C95-5A8E6F77E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3" y="354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22" name="Text Box 42">
              <a:extLst>
                <a:ext uri="{FF2B5EF4-FFF2-40B4-BE49-F238E27FC236}">
                  <a16:creationId xmlns:a16="http://schemas.microsoft.com/office/drawing/2014/main" id="{998FA8B7-6CC8-40FA-B453-1A3D3C1932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9" y="305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23" name="Text Box 43">
              <a:extLst>
                <a:ext uri="{FF2B5EF4-FFF2-40B4-BE49-F238E27FC236}">
                  <a16:creationId xmlns:a16="http://schemas.microsoft.com/office/drawing/2014/main" id="{2C47DF9A-1778-41AD-A355-AC94372592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9" y="3224"/>
              <a:ext cx="1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24" name="Text Box 44">
              <a:extLst>
                <a:ext uri="{FF2B5EF4-FFF2-40B4-BE49-F238E27FC236}">
                  <a16:creationId xmlns:a16="http://schemas.microsoft.com/office/drawing/2014/main" id="{A97032DF-44DD-4A4B-92FD-D94D07C826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0" y="3297"/>
              <a:ext cx="1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25" name="Text Box 45">
              <a:extLst>
                <a:ext uri="{FF2B5EF4-FFF2-40B4-BE49-F238E27FC236}">
                  <a16:creationId xmlns:a16="http://schemas.microsoft.com/office/drawing/2014/main" id="{49D98CAF-F63D-4601-86A7-A49610C8F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9" y="3430"/>
              <a:ext cx="1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26" name="Text Box 46">
              <a:extLst>
                <a:ext uri="{FF2B5EF4-FFF2-40B4-BE49-F238E27FC236}">
                  <a16:creationId xmlns:a16="http://schemas.microsoft.com/office/drawing/2014/main" id="{98789092-6DC9-4879-AEA3-B8A06FED35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1" y="3498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46195" name="Group 115">
            <a:extLst>
              <a:ext uri="{FF2B5EF4-FFF2-40B4-BE49-F238E27FC236}">
                <a16:creationId xmlns:a16="http://schemas.microsoft.com/office/drawing/2014/main" id="{6FB59544-BA27-461C-A187-4EF8056B574F}"/>
              </a:ext>
            </a:extLst>
          </p:cNvPr>
          <p:cNvGrpSpPr>
            <a:grpSpLocks/>
          </p:cNvGrpSpPr>
          <p:nvPr/>
        </p:nvGrpSpPr>
        <p:grpSpPr bwMode="auto">
          <a:xfrm>
            <a:off x="3717925" y="4740275"/>
            <a:ext cx="1189038" cy="1374775"/>
            <a:chOff x="4266" y="212"/>
            <a:chExt cx="749" cy="866"/>
          </a:xfrm>
        </p:grpSpPr>
        <p:sp>
          <p:nvSpPr>
            <p:cNvPr id="46196" name="Oval 116">
              <a:extLst>
                <a:ext uri="{FF2B5EF4-FFF2-40B4-BE49-F238E27FC236}">
                  <a16:creationId xmlns:a16="http://schemas.microsoft.com/office/drawing/2014/main" id="{0B81CA34-4232-4BDA-A3D6-44F9C9230A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99" y="365"/>
              <a:ext cx="681" cy="6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46197" name="Text Box 117">
              <a:extLst>
                <a:ext uri="{FF2B5EF4-FFF2-40B4-BE49-F238E27FC236}">
                  <a16:creationId xmlns:a16="http://schemas.microsoft.com/office/drawing/2014/main" id="{200253C2-9465-42B4-8702-1C6C4DADB3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0" y="21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198" name="Text Box 118">
              <a:extLst>
                <a:ext uri="{FF2B5EF4-FFF2-40B4-BE49-F238E27FC236}">
                  <a16:creationId xmlns:a16="http://schemas.microsoft.com/office/drawing/2014/main" id="{1AFF85A4-31BE-4D8B-8465-050E13B0B8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7" y="305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199" name="Text Box 119">
              <a:extLst>
                <a:ext uri="{FF2B5EF4-FFF2-40B4-BE49-F238E27FC236}">
                  <a16:creationId xmlns:a16="http://schemas.microsoft.com/office/drawing/2014/main" id="{D35BDFBC-876B-4771-BE42-883966C0AE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7" y="50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200" name="Text Box 120">
              <a:extLst>
                <a:ext uri="{FF2B5EF4-FFF2-40B4-BE49-F238E27FC236}">
                  <a16:creationId xmlns:a16="http://schemas.microsoft.com/office/drawing/2014/main" id="{E1908C20-4C97-4220-A115-416845F898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6" y="28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201" name="Text Box 121">
              <a:extLst>
                <a:ext uri="{FF2B5EF4-FFF2-40B4-BE49-F238E27FC236}">
                  <a16:creationId xmlns:a16="http://schemas.microsoft.com/office/drawing/2014/main" id="{F3E1F0B5-995D-49DB-892F-A762472FC7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" y="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202" name="Text Box 122">
              <a:extLst>
                <a:ext uri="{FF2B5EF4-FFF2-40B4-BE49-F238E27FC236}">
                  <a16:creationId xmlns:a16="http://schemas.microsoft.com/office/drawing/2014/main" id="{80A1EB8A-BD75-42CF-B183-6E588E8BC2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" y="638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203" name="Text Box 123">
              <a:extLst>
                <a:ext uri="{FF2B5EF4-FFF2-40B4-BE49-F238E27FC236}">
                  <a16:creationId xmlns:a16="http://schemas.microsoft.com/office/drawing/2014/main" id="{07B18717-0417-4E9A-AFF1-BBA4EA4C3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8" y="67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204" name="Text Box 124">
              <a:extLst>
                <a:ext uri="{FF2B5EF4-FFF2-40B4-BE49-F238E27FC236}">
                  <a16:creationId xmlns:a16="http://schemas.microsoft.com/office/drawing/2014/main" id="{F0B888CD-A844-44EC-922B-8D5D14DCFC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9" y="38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205" name="Text Box 125">
              <a:extLst>
                <a:ext uri="{FF2B5EF4-FFF2-40B4-BE49-F238E27FC236}">
                  <a16:creationId xmlns:a16="http://schemas.microsoft.com/office/drawing/2014/main" id="{D122EE32-293E-41C0-A5FD-5B57D76D2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8" y="691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206" name="Text Box 126">
              <a:extLst>
                <a:ext uri="{FF2B5EF4-FFF2-40B4-BE49-F238E27FC236}">
                  <a16:creationId xmlns:a16="http://schemas.microsoft.com/office/drawing/2014/main" id="{2A0F61D5-E2F9-4BCF-9DA6-B4F5F68DD3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9" y="432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207" name="Text Box 127">
              <a:extLst>
                <a:ext uri="{FF2B5EF4-FFF2-40B4-BE49-F238E27FC236}">
                  <a16:creationId xmlns:a16="http://schemas.microsoft.com/office/drawing/2014/main" id="{9303498E-1CAF-4BCE-A73B-6466768CE6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71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208" name="Text Box 128">
              <a:extLst>
                <a:ext uri="{FF2B5EF4-FFF2-40B4-BE49-F238E27FC236}">
                  <a16:creationId xmlns:a16="http://schemas.microsoft.com/office/drawing/2014/main" id="{6DFE9970-0B68-4B2D-8721-301964A65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9" y="847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209" name="Text Box 129">
              <a:extLst>
                <a:ext uri="{FF2B5EF4-FFF2-40B4-BE49-F238E27FC236}">
                  <a16:creationId xmlns:a16="http://schemas.microsoft.com/office/drawing/2014/main" id="{71F5F06D-3BB4-4F1D-922A-C8C20FD44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9" y="83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6210" name="Text Box 130">
              <a:extLst>
                <a:ext uri="{FF2B5EF4-FFF2-40B4-BE49-F238E27FC236}">
                  <a16:creationId xmlns:a16="http://schemas.microsoft.com/office/drawing/2014/main" id="{1226FF80-A1CF-462B-A7E0-A7C70B68D3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1" y="845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211" name="Text Box 131">
              <a:extLst>
                <a:ext uri="{FF2B5EF4-FFF2-40B4-BE49-F238E27FC236}">
                  <a16:creationId xmlns:a16="http://schemas.microsoft.com/office/drawing/2014/main" id="{F60E4C2C-D321-4EA1-95A8-750DD3912B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6" y="364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212" name="Text Box 132">
              <a:extLst>
                <a:ext uri="{FF2B5EF4-FFF2-40B4-BE49-F238E27FC236}">
                  <a16:creationId xmlns:a16="http://schemas.microsoft.com/office/drawing/2014/main" id="{F72466E0-3001-4AF4-BCAE-55D75264C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7" y="482"/>
              <a:ext cx="1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213" name="Text Box 133">
              <a:extLst>
                <a:ext uri="{FF2B5EF4-FFF2-40B4-BE49-F238E27FC236}">
                  <a16:creationId xmlns:a16="http://schemas.microsoft.com/office/drawing/2014/main" id="{DF779E58-3B8E-4B2B-AC18-F47A007362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2" y="519"/>
              <a:ext cx="1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214" name="Text Box 134">
              <a:extLst>
                <a:ext uri="{FF2B5EF4-FFF2-40B4-BE49-F238E27FC236}">
                  <a16:creationId xmlns:a16="http://schemas.microsoft.com/office/drawing/2014/main" id="{8A8DEB21-5EE9-466D-872F-2FBA32383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7" y="628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6215" name="Text Box 135">
              <a:extLst>
                <a:ext uri="{FF2B5EF4-FFF2-40B4-BE49-F238E27FC236}">
                  <a16:creationId xmlns:a16="http://schemas.microsoft.com/office/drawing/2014/main" id="{2A976197-26BD-4614-A0E8-51D973C0AD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3" y="664"/>
              <a:ext cx="1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46229" name="Text Box 149">
            <a:extLst>
              <a:ext uri="{FF2B5EF4-FFF2-40B4-BE49-F238E27FC236}">
                <a16:creationId xmlns:a16="http://schemas.microsoft.com/office/drawing/2014/main" id="{51EF3C6B-ED3D-44C1-B7E2-B57625D32CB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578475" y="564515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0.2382 2.22222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6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0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301 L -0.24791 0.0034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6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3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6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6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6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4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4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4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4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4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4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4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4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4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4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4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4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3 C -0.01945 -0.02755 -0.03889 -0.05533 -0.06025 -0.05625 C -0.0816 -0.05718 -0.11702 -0.01412 -0.12795 -0.00533 " pathEditMode="relative" ptsTypes="aaA">
                                      <p:cBhvr>
                                        <p:cTn id="148" dur="2000" fill="hold"/>
                                        <p:tgtEl>
                                          <p:spTgt spid="46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40741E-7 C 0.00086 -0.0088 0.00173 -0.01759 -0.01875 -0.01852 C -0.03924 -0.01945 -0.10521 -0.00718 -0.12257 -0.00509 " pathEditMode="relative" rAng="0" ptsTypes="aaA">
                                      <p:cBhvr>
                                        <p:cTn id="150" dur="2000" fill="hold"/>
                                        <p:tgtEl>
                                          <p:spTgt spid="46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-972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185 C -0.00121 0.02616 -0.00139 0.05417 -0.02222 0.05602 C -0.04305 0.05787 -0.10885 0.01713 -0.12604 0.00926 " pathEditMode="relative" rAng="0" ptsTypes="aaA">
                                      <p:cBhvr>
                                        <p:cTn id="152" dur="2000" fill="hold"/>
                                        <p:tgtEl>
                                          <p:spTgt spid="46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2986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1.38778E-17 C -0.025 0.04444 -0.0507 0.08912 -0.07431 0.08958 C -0.09792 0.09005 -0.11979 0.0463 -0.14149 0.00278 " pathEditMode="relative" ptsTypes="aaA">
                                      <p:cBhvr>
                                        <p:cTn id="154" dur="2000" fill="hold"/>
                                        <p:tgtEl>
                                          <p:spTgt spid="46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7.40741E-7 C -0.04045 0.02523 -0.08055 0.05046 -0.10156 0.04768 C -0.12257 0.04491 -0.12222 -0.00625 -0.12621 -0.01713 " pathEditMode="relative" ptsTypes="aaA">
                                      <p:cBhvr>
                                        <p:cTn id="156" dur="2000" fill="hold"/>
                                        <p:tgtEl>
                                          <p:spTgt spid="46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C -0.04393 0.00995 -0.08785 0.02014 -0.10799 0.02037 C -0.12813 0.0206 -0.12466 0.01065 -0.12118 0.00093 " pathEditMode="relative" rAng="0" ptsTypes="aaA">
                                      <p:cBhvr>
                                        <p:cTn id="158" dur="2000" fill="hold"/>
                                        <p:tgtEl>
                                          <p:spTgt spid="46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06" y="1019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23 C -0.03785 -0.01389 -0.07622 -0.02778 -0.09636 -0.02685 C -0.11649 -0.02592 -0.11875 -0.01018 -0.12083 0.00579 " pathEditMode="relative" ptsTypes="aaA">
                                      <p:cBhvr>
                                        <p:cTn id="160" dur="2000" fill="hold"/>
                                        <p:tgtEl>
                                          <p:spTgt spid="46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4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46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4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4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4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4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4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46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46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46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46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20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46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46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2000"/>
                                        <p:tgtEl>
                                          <p:spTgt spid="4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20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20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20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2000"/>
                                        <p:tgtEl>
                                          <p:spTgt spid="46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2000"/>
                                        <p:tgtEl>
                                          <p:spTgt spid="4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46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2000"/>
                                        <p:tgtEl>
                                          <p:spTgt spid="46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2000"/>
                                        <p:tgtEl>
                                          <p:spTgt spid="46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2000"/>
                                        <p:tgtEl>
                                          <p:spTgt spid="46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2000"/>
                                        <p:tgtEl>
                                          <p:spTgt spid="46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2000"/>
                                        <p:tgtEl>
                                          <p:spTgt spid="46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2000"/>
                                        <p:tgtEl>
                                          <p:spTgt spid="46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2000"/>
                                        <p:tgtEl>
                                          <p:spTgt spid="46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2000"/>
                                        <p:tgtEl>
                                          <p:spTgt spid="46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2000"/>
                                        <p:tgtEl>
                                          <p:spTgt spid="46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2000"/>
                                        <p:tgtEl>
                                          <p:spTgt spid="46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2000"/>
                                        <p:tgtEl>
                                          <p:spTgt spid="46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2000"/>
                                        <p:tgtEl>
                                          <p:spTgt spid="46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2000"/>
                                        <p:tgtEl>
                                          <p:spTgt spid="46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2000"/>
                                        <p:tgtEl>
                                          <p:spTgt spid="46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2000"/>
                                        <p:tgtEl>
                                          <p:spTgt spid="46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2000"/>
                                        <p:tgtEl>
                                          <p:spTgt spid="46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2000"/>
                                        <p:tgtEl>
                                          <p:spTgt spid="46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2000"/>
                                        <p:tgtEl>
                                          <p:spTgt spid="46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2000"/>
                                        <p:tgtEl>
                                          <p:spTgt spid="46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2000"/>
                                        <p:tgtEl>
                                          <p:spTgt spid="46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2000"/>
                                        <p:tgtEl>
                                          <p:spTgt spid="46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2000"/>
                                        <p:tgtEl>
                                          <p:spTgt spid="46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2000"/>
                                        <p:tgtEl>
                                          <p:spTgt spid="46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2000"/>
                                        <p:tgtEl>
                                          <p:spTgt spid="46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2000"/>
                                        <p:tgtEl>
                                          <p:spTgt spid="46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2000"/>
                                        <p:tgtEl>
                                          <p:spTgt spid="46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2000"/>
                                        <p:tgtEl>
                                          <p:spTgt spid="4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2000"/>
                                        <p:tgtEl>
                                          <p:spTgt spid="4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2000"/>
                                        <p:tgtEl>
                                          <p:spTgt spid="46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2000"/>
                                        <p:tgtEl>
                                          <p:spTgt spid="46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2000"/>
                                        <p:tgtEl>
                                          <p:spTgt spid="46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2000"/>
                                        <p:tgtEl>
                                          <p:spTgt spid="46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2000"/>
                                        <p:tgtEl>
                                          <p:spTgt spid="46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2000"/>
                                        <p:tgtEl>
                                          <p:spTgt spid="46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2000"/>
                                        <p:tgtEl>
                                          <p:spTgt spid="46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2000"/>
                                        <p:tgtEl>
                                          <p:spTgt spid="46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2000"/>
                                        <p:tgtEl>
                                          <p:spTgt spid="46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2000"/>
                                        <p:tgtEl>
                                          <p:spTgt spid="46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2000"/>
                                        <p:tgtEl>
                                          <p:spTgt spid="46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 nodeType="clickPar">
                      <p:stCondLst>
                        <p:cond delay="indefinite"/>
                      </p:stCondLst>
                      <p:childTnLst>
                        <p:par>
                          <p:cTn id="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50" dur="2000" fill="hold"/>
                                        <p:tgtEl>
                                          <p:spTgt spid="46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-0.23958 2.22222E-6 " pathEditMode="relative" rAng="0" ptsTypes="AA">
                                      <p:cBhvr>
                                        <p:cTn id="352" dur="2000" fill="hold"/>
                                        <p:tgtEl>
                                          <p:spTgt spid="46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4" grpId="0"/>
      <p:bldP spid="46154" grpId="1"/>
      <p:bldP spid="46155" grpId="0"/>
      <p:bldP spid="46155" grpId="1"/>
      <p:bldP spid="46155" grpId="2"/>
      <p:bldP spid="46156" grpId="0"/>
      <p:bldP spid="46156" grpId="1"/>
      <p:bldP spid="46157" grpId="0"/>
      <p:bldP spid="46157" grpId="1"/>
      <p:bldP spid="46157" grpId="2"/>
      <p:bldP spid="46158" grpId="0"/>
      <p:bldP spid="46158" grpId="1"/>
      <p:bldP spid="46159" grpId="0"/>
      <p:bldP spid="46159" grpId="1"/>
      <p:bldP spid="46160" grpId="0"/>
      <p:bldP spid="46160" grpId="1"/>
      <p:bldP spid="46160" grpId="2"/>
      <p:bldP spid="46161" grpId="0"/>
      <p:bldP spid="46161" grpId="1"/>
      <p:bldP spid="46162" grpId="0"/>
      <p:bldP spid="46162" grpId="1"/>
      <p:bldP spid="46163" grpId="0"/>
      <p:bldP spid="46163" grpId="1"/>
      <p:bldP spid="46164" grpId="0"/>
      <p:bldP spid="46164" grpId="1"/>
      <p:bldP spid="46164" grpId="2"/>
      <p:bldP spid="46165" grpId="0"/>
      <p:bldP spid="46165" grpId="1"/>
      <p:bldP spid="46165" grpId="2"/>
      <p:bldP spid="46166" grpId="0"/>
      <p:bldP spid="46166" grpId="1"/>
      <p:bldP spid="46167" grpId="0"/>
      <p:bldP spid="46167" grpId="1"/>
      <p:bldP spid="46168" grpId="0"/>
      <p:bldP spid="46168" grpId="1"/>
      <p:bldP spid="46169" grpId="0"/>
      <p:bldP spid="46169" grpId="1"/>
      <p:bldP spid="46169" grpId="2"/>
      <p:bldP spid="46170" grpId="0"/>
      <p:bldP spid="46170" grpId="1"/>
      <p:bldP spid="46171" grpId="0"/>
      <p:bldP spid="46171" grpId="1"/>
      <p:bldP spid="46171" grpId="2"/>
      <p:bldP spid="46133" grpId="0"/>
      <p:bldP spid="46133" grpId="1"/>
      <p:bldP spid="46133" grpId="2"/>
      <p:bldP spid="46134" grpId="0"/>
      <p:bldP spid="46134" grpId="1"/>
      <p:bldP spid="46135" grpId="0"/>
      <p:bldP spid="46135" grpId="1"/>
      <p:bldP spid="46135" grpId="2"/>
      <p:bldP spid="46136" grpId="0"/>
      <p:bldP spid="46136" grpId="1"/>
      <p:bldP spid="46137" grpId="0"/>
      <p:bldP spid="46137" grpId="1"/>
      <p:bldP spid="46138" grpId="0"/>
      <p:bldP spid="46138" grpId="1"/>
      <p:bldP spid="46139" grpId="0"/>
      <p:bldP spid="46139" grpId="1"/>
      <p:bldP spid="46139" grpId="2"/>
      <p:bldP spid="46140" grpId="0"/>
      <p:bldP spid="46140" grpId="1"/>
      <p:bldP spid="46140" grpId="2"/>
      <p:bldP spid="46141" grpId="0"/>
      <p:bldP spid="46141" grpId="1"/>
      <p:bldP spid="46141" grpId="2"/>
      <p:bldP spid="46142" grpId="0"/>
      <p:bldP spid="46142" grpId="1"/>
      <p:bldP spid="46142" grpId="2"/>
      <p:bldP spid="46143" grpId="0"/>
      <p:bldP spid="46143" grpId="1"/>
      <p:bldP spid="46144" grpId="0"/>
      <p:bldP spid="46144" grpId="1"/>
      <p:bldP spid="46145" grpId="0"/>
      <p:bldP spid="46145" grpId="1"/>
      <p:bldP spid="46145" grpId="2"/>
      <p:bldP spid="46146" grpId="0"/>
      <p:bldP spid="46146" grpId="1"/>
      <p:bldP spid="46147" grpId="0"/>
      <p:bldP spid="46147" grpId="1"/>
      <p:bldP spid="46217" grpId="0"/>
      <p:bldP spid="46217" grpId="1"/>
      <p:bldP spid="46218" grpId="0"/>
      <p:bldP spid="46218" grpId="1"/>
      <p:bldP spid="46219" grpId="0"/>
      <p:bldP spid="46219" grpId="1"/>
      <p:bldP spid="46220" grpId="0"/>
      <p:bldP spid="46220" grpId="1"/>
      <p:bldP spid="46221" grpId="0"/>
      <p:bldP spid="46221" grpId="1"/>
      <p:bldP spid="46222" grpId="0"/>
      <p:bldP spid="46222" grpId="1"/>
      <p:bldP spid="46223" grpId="0"/>
      <p:bldP spid="46223" grpId="1"/>
      <p:bldP spid="46224" grpId="0"/>
      <p:bldP spid="46224" grpId="1"/>
      <p:bldP spid="46225" grpId="0"/>
      <p:bldP spid="46225" grpId="1"/>
      <p:bldP spid="46226" grpId="0"/>
      <p:bldP spid="46226" grpId="1"/>
      <p:bldP spid="46083" grpId="0" uiExpand="1" build="p"/>
      <p:bldP spid="46229" grpId="0"/>
      <p:bldP spid="4622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16" name="Rectangle 68">
            <a:extLst>
              <a:ext uri="{FF2B5EF4-FFF2-40B4-BE49-F238E27FC236}">
                <a16:creationId xmlns:a16="http://schemas.microsoft.com/office/drawing/2014/main" id="{728E3345-3471-4D8E-A8CD-DB78BFFBBC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3, cont.:</a:t>
            </a:r>
          </a:p>
        </p:txBody>
      </p:sp>
      <p:sp>
        <p:nvSpPr>
          <p:cNvPr id="53317" name="Rectangle 69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851186B8-1872-4B5F-A173-1E2BBAC4DCB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7816850" cy="4114800"/>
          </a:xfrm>
        </p:spPr>
        <p:txBody>
          <a:bodyPr/>
          <a:lstStyle/>
          <a:p>
            <a:r>
              <a:rPr lang="en-US" altLang="en-US" sz="2800"/>
              <a:t>There are two ways of finding the number of elementary charges that would have to be added or subtracted from each sphere.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or</a:t>
            </a:r>
          </a:p>
        </p:txBody>
      </p:sp>
      <p:graphicFrame>
        <p:nvGraphicFramePr>
          <p:cNvPr id="53381" name="Object 133">
            <a:extLst>
              <a:ext uri="{FF2B5EF4-FFF2-40B4-BE49-F238E27FC236}">
                <a16:creationId xmlns:a16="http://schemas.microsoft.com/office/drawing/2014/main" id="{50F722AF-9FF5-4D07-B008-C08D1D923E6A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884238" y="3381375"/>
          <a:ext cx="7739062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48040" imgH="431640" progId="Equation.3">
                  <p:embed/>
                </p:oleObj>
              </mc:Choice>
              <mc:Fallback>
                <p:oleObj name="Equation" r:id="rId2" imgW="3848040" imgH="431640" progId="Equation.3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381375"/>
                        <a:ext cx="7739062" cy="868363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83" name="Object 135">
            <a:extLst>
              <a:ext uri="{FF2B5EF4-FFF2-40B4-BE49-F238E27FC236}">
                <a16:creationId xmlns:a16="http://schemas.microsoft.com/office/drawing/2014/main" id="{A071AE32-7973-42D8-A9B4-8ACA294770EB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236538" y="4908550"/>
          <a:ext cx="8732837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40200" imgH="228600" progId="Equation.3">
                  <p:embed/>
                </p:oleObj>
              </mc:Choice>
              <mc:Fallback>
                <p:oleObj name="Equation" r:id="rId4" imgW="5740200" imgH="228600" progId="Equation.3">
                  <p:embed/>
                  <p:pic>
                    <p:nvPicPr>
                      <p:cNvPr id="0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4908550"/>
                        <a:ext cx="8732837" cy="347663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1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D333C82-D520-4DA5-B47D-D9A64F23E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Separation of Charge</a:t>
            </a:r>
          </a:p>
        </p:txBody>
      </p:sp>
      <p:sp>
        <p:nvSpPr>
          <p:cNvPr id="2867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18930C0C-A91D-4B40-ABEF-8DCE4658A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54150"/>
            <a:ext cx="7772400" cy="3435350"/>
          </a:xfrm>
        </p:spPr>
        <p:txBody>
          <a:bodyPr/>
          <a:lstStyle/>
          <a:p>
            <a:r>
              <a:rPr lang="en-US" altLang="en-US" sz="2400"/>
              <a:t>When two neutral bodies are rubbed together, they can become charged through friction.</a:t>
            </a:r>
          </a:p>
          <a:p>
            <a:pPr lvl="1"/>
            <a:r>
              <a:rPr lang="en-US" altLang="en-US" sz="2200"/>
              <a:t>As per </a:t>
            </a:r>
            <a:r>
              <a:rPr lang="en-US" altLang="en-US" sz="2200" b="1">
                <a:solidFill>
                  <a:schemeClr val="tx2"/>
                </a:solidFill>
              </a:rPr>
              <a:t>Conservation of Charge</a:t>
            </a:r>
            <a:r>
              <a:rPr lang="en-US" altLang="en-US" sz="2200"/>
              <a:t>, one body will become positively charged while the other body will become negatively charged.</a:t>
            </a:r>
          </a:p>
          <a:p>
            <a:pPr lvl="1"/>
            <a:r>
              <a:rPr lang="en-US" altLang="en-US" sz="2200"/>
              <a:t>Electrons will be pulled from one object and deposited on the other.</a:t>
            </a:r>
          </a:p>
          <a:p>
            <a:r>
              <a:rPr lang="en-US" altLang="en-US" sz="2400"/>
              <a:t>When a charged body is brought in close proximity to one that is neutral, the neutral one will develop an imbalance in charge distribution.</a:t>
            </a:r>
          </a:p>
        </p:txBody>
      </p:sp>
      <p:sp>
        <p:nvSpPr>
          <p:cNvPr id="28677" name="Oval 5">
            <a:extLst>
              <a:ext uri="{FF2B5EF4-FFF2-40B4-BE49-F238E27FC236}">
                <a16:creationId xmlns:a16="http://schemas.microsoft.com/office/drawing/2014/main" id="{A8609AFF-9542-4265-9D49-CEEBF3F1A2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5103813"/>
            <a:ext cx="1265238" cy="1265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Text Box 8">
            <a:extLst>
              <a:ext uri="{FF2B5EF4-FFF2-40B4-BE49-F238E27FC236}">
                <a16:creationId xmlns:a16="http://schemas.microsoft.com/office/drawing/2014/main" id="{F2B82525-5271-4455-A5D8-82195A6E4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163" y="5027613"/>
            <a:ext cx="161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+</a:t>
            </a:r>
          </a:p>
        </p:txBody>
      </p:sp>
      <p:sp>
        <p:nvSpPr>
          <p:cNvPr id="28681" name="Text Box 9">
            <a:extLst>
              <a:ext uri="{FF2B5EF4-FFF2-40B4-BE49-F238E27FC236}">
                <a16:creationId xmlns:a16="http://schemas.microsoft.com/office/drawing/2014/main" id="{812EE083-4434-474B-BD9E-AF59B6CD8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0" y="5913438"/>
            <a:ext cx="190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+</a:t>
            </a:r>
          </a:p>
        </p:txBody>
      </p:sp>
      <p:sp>
        <p:nvSpPr>
          <p:cNvPr id="28682" name="Text Box 10">
            <a:extLst>
              <a:ext uri="{FF2B5EF4-FFF2-40B4-BE49-F238E27FC236}">
                <a16:creationId xmlns:a16="http://schemas.microsoft.com/office/drawing/2014/main" id="{7821F898-19B1-45A7-AB47-60EDBA9E7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2275" y="5119688"/>
            <a:ext cx="1666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+</a:t>
            </a:r>
          </a:p>
        </p:txBody>
      </p:sp>
      <p:sp>
        <p:nvSpPr>
          <p:cNvPr id="28683" name="Text Box 11">
            <a:extLst>
              <a:ext uri="{FF2B5EF4-FFF2-40B4-BE49-F238E27FC236}">
                <a16:creationId xmlns:a16="http://schemas.microsoft.com/office/drawing/2014/main" id="{730DB477-C6D5-40C3-8E39-8553A643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5475" y="5494338"/>
            <a:ext cx="147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+</a:t>
            </a:r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id="{E4347320-4057-4FBD-A04F-68B24FFCD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5264150"/>
            <a:ext cx="166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+</a:t>
            </a:r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id="{36A7C1FD-EE10-4AED-9F98-8C738E534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288" y="5013325"/>
            <a:ext cx="128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-</a:t>
            </a: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id="{C40E8094-AE6B-4091-B4F5-2339B877B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5289550"/>
            <a:ext cx="180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-</a:t>
            </a:r>
          </a:p>
        </p:txBody>
      </p:sp>
      <p:sp>
        <p:nvSpPr>
          <p:cNvPr id="28687" name="Text Box 15">
            <a:extLst>
              <a:ext uri="{FF2B5EF4-FFF2-40B4-BE49-F238E27FC236}">
                <a16:creationId xmlns:a16="http://schemas.microsoft.com/office/drawing/2014/main" id="{A2C7C9BC-3E7A-4A87-B4C6-19E75A982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3050" y="5665788"/>
            <a:ext cx="142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-</a:t>
            </a: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B5CDF2D8-CC12-4036-ABF7-AA05CCBB1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663" y="5741988"/>
            <a:ext cx="157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-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A60D9BE-AC08-4A50-A0FD-30B32BC1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688" y="6043613"/>
            <a:ext cx="152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-</a:t>
            </a:r>
          </a:p>
        </p:txBody>
      </p:sp>
      <p:sp>
        <p:nvSpPr>
          <p:cNvPr id="28690" name="AutoShape 18">
            <a:extLst>
              <a:ext uri="{FF2B5EF4-FFF2-40B4-BE49-F238E27FC236}">
                <a16:creationId xmlns:a16="http://schemas.microsoft.com/office/drawing/2014/main" id="{AAB831CA-2DFF-49AA-82B8-E8D99454D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2163" y="5678488"/>
            <a:ext cx="841375" cy="176212"/>
          </a:xfrm>
          <a:prstGeom prst="rightArrow">
            <a:avLst>
              <a:gd name="adj1" fmla="val 50000"/>
              <a:gd name="adj2" fmla="val 1193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Text Box 23">
            <a:extLst>
              <a:ext uri="{FF2B5EF4-FFF2-40B4-BE49-F238E27FC236}">
                <a16:creationId xmlns:a16="http://schemas.microsoft.com/office/drawing/2014/main" id="{AEE78415-EEE1-462C-B43D-5E6044E02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113" y="6013450"/>
            <a:ext cx="190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+</a:t>
            </a:r>
          </a:p>
        </p:txBody>
      </p:sp>
      <p:sp>
        <p:nvSpPr>
          <p:cNvPr id="28696" name="Text Box 24">
            <a:extLst>
              <a:ext uri="{FF2B5EF4-FFF2-40B4-BE49-F238E27FC236}">
                <a16:creationId xmlns:a16="http://schemas.microsoft.com/office/drawing/2014/main" id="{C0C57DA5-2A8F-4684-AB74-EF661EAC8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1563" y="5932488"/>
            <a:ext cx="142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-</a:t>
            </a:r>
          </a:p>
        </p:txBody>
      </p:sp>
      <p:sp>
        <p:nvSpPr>
          <p:cNvPr id="28697" name="Text Box 25">
            <a:extLst>
              <a:ext uri="{FF2B5EF4-FFF2-40B4-BE49-F238E27FC236}">
                <a16:creationId xmlns:a16="http://schemas.microsoft.com/office/drawing/2014/main" id="{1AA59B4B-4C65-4A56-97B6-003F0CC1C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88" y="5094288"/>
            <a:ext cx="142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-</a:t>
            </a:r>
          </a:p>
        </p:txBody>
      </p:sp>
      <p:sp>
        <p:nvSpPr>
          <p:cNvPr id="28698" name="Text Box 26">
            <a:extLst>
              <a:ext uri="{FF2B5EF4-FFF2-40B4-BE49-F238E27FC236}">
                <a16:creationId xmlns:a16="http://schemas.microsoft.com/office/drawing/2014/main" id="{B3CFD5ED-37AE-4067-B679-2F734CF47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538" y="5508625"/>
            <a:ext cx="142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-</a:t>
            </a:r>
          </a:p>
        </p:txBody>
      </p:sp>
      <p:sp>
        <p:nvSpPr>
          <p:cNvPr id="28699" name="Text Box 27">
            <a:extLst>
              <a:ext uri="{FF2B5EF4-FFF2-40B4-BE49-F238E27FC236}">
                <a16:creationId xmlns:a16="http://schemas.microsoft.com/office/drawing/2014/main" id="{0D8ECBE3-1178-40D5-8D40-F0531D266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5384800"/>
            <a:ext cx="142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-</a:t>
            </a:r>
          </a:p>
        </p:txBody>
      </p:sp>
      <p:sp>
        <p:nvSpPr>
          <p:cNvPr id="28700" name="Text Box 28">
            <a:extLst>
              <a:ext uri="{FF2B5EF4-FFF2-40B4-BE49-F238E27FC236}">
                <a16:creationId xmlns:a16="http://schemas.microsoft.com/office/drawing/2014/main" id="{8AD85552-163C-46B2-B0A5-B256EA5A5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2538" y="5692775"/>
            <a:ext cx="166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+</a:t>
            </a:r>
          </a:p>
        </p:txBody>
      </p:sp>
      <p:sp>
        <p:nvSpPr>
          <p:cNvPr id="28701" name="Text Box 29">
            <a:extLst>
              <a:ext uri="{FF2B5EF4-FFF2-40B4-BE49-F238E27FC236}">
                <a16:creationId xmlns:a16="http://schemas.microsoft.com/office/drawing/2014/main" id="{A56621CE-E83E-45E8-BB20-15AC4E813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0" y="5730875"/>
            <a:ext cx="166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+</a:t>
            </a:r>
          </a:p>
        </p:txBody>
      </p:sp>
      <p:sp>
        <p:nvSpPr>
          <p:cNvPr id="28703" name="Text Box 31">
            <a:extLst>
              <a:ext uri="{FF2B5EF4-FFF2-40B4-BE49-F238E27FC236}">
                <a16:creationId xmlns:a16="http://schemas.microsoft.com/office/drawing/2014/main" id="{096285C6-458A-4199-A8F7-DEE12AC76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6388" y="5421313"/>
            <a:ext cx="166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en-US" altLang="en-US"/>
              <a:t>+</a:t>
            </a:r>
          </a:p>
        </p:txBody>
      </p:sp>
      <p:grpSp>
        <p:nvGrpSpPr>
          <p:cNvPr id="28694" name="Group 22">
            <a:extLst>
              <a:ext uri="{FF2B5EF4-FFF2-40B4-BE49-F238E27FC236}">
                <a16:creationId xmlns:a16="http://schemas.microsoft.com/office/drawing/2014/main" id="{DBFD8B32-C4CC-44DF-9F94-47D2B36ECEB0}"/>
              </a:ext>
            </a:extLst>
          </p:cNvPr>
          <p:cNvGrpSpPr>
            <a:grpSpLocks/>
          </p:cNvGrpSpPr>
          <p:nvPr/>
        </p:nvGrpSpPr>
        <p:grpSpPr bwMode="auto">
          <a:xfrm>
            <a:off x="1741488" y="5643563"/>
            <a:ext cx="2127250" cy="219075"/>
            <a:chOff x="1513" y="3492"/>
            <a:chExt cx="1340" cy="138"/>
          </a:xfrm>
        </p:grpSpPr>
        <p:sp>
          <p:nvSpPr>
            <p:cNvPr id="28676" name="Rectangle 4">
              <a:extLst>
                <a:ext uri="{FF2B5EF4-FFF2-40B4-BE49-F238E27FC236}">
                  <a16:creationId xmlns:a16="http://schemas.microsoft.com/office/drawing/2014/main" id="{7ABA5368-77FF-49AE-876D-027958942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3493"/>
              <a:ext cx="1188" cy="1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-  -  -  -  -  -  -  -</a:t>
              </a:r>
            </a:p>
          </p:txBody>
        </p:sp>
        <p:sp>
          <p:nvSpPr>
            <p:cNvPr id="28692" name="AutoShape 20">
              <a:extLst>
                <a:ext uri="{FF2B5EF4-FFF2-40B4-BE49-F238E27FC236}">
                  <a16:creationId xmlns:a16="http://schemas.microsoft.com/office/drawing/2014/main" id="{2A17418F-ADFA-401D-8587-05AC093B4F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708" y="3484"/>
              <a:ext cx="138" cy="153"/>
            </a:xfrm>
            <a:prstGeom prst="triangle">
              <a:avLst>
                <a:gd name="adj" fmla="val 5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800" b="1">
                  <a:latin typeface="Arial Unicode MS" pitchFamily="34" charset="-128"/>
                  <a:ea typeface="Arial Unicode MS" pitchFamily="34" charset="-128"/>
                  <a:sym typeface="Symbol" panose="05050102010706020507" pitchFamily="18" charset="2"/>
                </a:rPr>
                <a:t>❘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95" presetID="63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4.44444E-6 L 0.21806 4.44444E-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059 -0.00186 0.01111 -0.00533 0.01719 -0.00695 C 0.02014 -0.0095 0.02257 -0.00996 0.02604 -0.01042 C 0.0342 -0.01412 0.05538 -0.0125 0.05781 -0.0125 C 0.06371 -0.0132 0.06771 -0.01412 0.07396 -0.01459 C 0.08281 -0.01852 0.10052 -0.01737 0.10989 -0.01737 " pathEditMode="relative" ptsTypes="fffffA">
                                      <p:cBhvr>
                                        <p:cTn id="99" dur="20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0313 -0.00116 0.00139 -0.00046 0.00521 -0.00208 C 0.00643 -0.00255 0.00834 -0.00486 0.00834 -0.00486 C 0.0125 -0.01319 0.02448 -0.00995 0.03073 -0.01042 C 0.0349 -0.01111 0.0382 -0.01389 0.04167 -0.01458 C 0.04427 -0.01505 0.05313 -0.01574 0.05521 -0.01597 C 0.05695 -0.01667 0.05816 -0.01805 0.0599 -0.01875 C 0.06181 -0.0213 0.06424 -0.02268 0.06511 -0.02639 C 0.06545 -0.02755 0.0658 -0.02986 0.06667 -0.03055 C 0.06736 -0.03125 0.06841 -0.03102 0.06927 -0.03125 C 0.07084 -0.03449 0.07396 -0.03565 0.07657 -0.0375 C 0.07709 -0.03796 0.07761 -0.03842 0.07813 -0.03889 C 0.07865 -0.03958 0.079 -0.04051 0.07969 -0.04097 C 0.08334 -0.04375 0.0882 -0.04375 0.09219 -0.04375 " pathEditMode="relative" ptsTypes="fffffffffffffA">
                                      <p:cBhvr>
                                        <p:cTn id="101" dur="20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0851 -0.0037 0.03177 0.00023 0.04219 0.00069 C 0.04653 0.00185 0.05087 0.00347 0.05521 0.00486 C 0.05868 0.00324 0.06302 0.00717 0.06667 0.00833 C 0.06806 0.01389 0.06788 0.01296 0.0724 0.01389 C 0.07413 0.01736 0.07535 0.01505 0.07656 0.01805 " pathEditMode="relative" ptsTypes="fffffA">
                                      <p:cBhvr>
                                        <p:cTn id="103" dur="2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019 0.00394 0.00555 0.00348 0.00885 0.00417 C 0.01076 0.00579 0.01024 0.00556 0.0125 0.00625 C 0.01458 0.00672 0.01875 0.00764 0.01875 0.00764 C 0.01979 0.00973 0.02031 0.0125 0.02135 0.01459 C 0.02222 0.01644 0.02604 0.01737 0.02604 0.01737 C 0.02708 0.02176 0.02638 0.02061 0.0276 0.02223 " pathEditMode="relative" ptsTypes="ffffffA">
                                      <p:cBhvr>
                                        <p:cTn id="105" dur="2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2222E-6 C 0.01493 -0.00046 0.02413 -0.00139 0.03924 -2.22222E-6 C 0.04202 0.00023 0.04636 0.00232 0.04913 0.00278 C 0.0559 0.00556 0.06129 0.00509 0.06875 0.00556 C 0.07535 0.00718 0.06806 0.00834 0.07656 0.00834 " pathEditMode="relative" rAng="0" ptsTypes="ffffA">
                                      <p:cBhvr>
                                        <p:cTn id="107" dur="20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" y="347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0156 -0.00069 0.0033 -0.00162 0.00469 -0.00277 C 0.00573 -0.0037 0.00677 -0.00463 0.00781 -0.00555 C 0.00833 -0.00602 0.00938 -0.00694 0.00938 -0.00694 C 0.01076 -0.01227 0.01181 -0.01435 0.01615 -0.01527 C 0.02049 -0.01921 0.02118 -0.02569 0.02813 -0.02569 " pathEditMode="relative" ptsTypes="fffffA">
                                      <p:cBhvr>
                                        <p:cTn id="109" dur="2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0711 0.00093 0.01302 0.00347 0.02031 0.00417 C 0.02829 0.00764 0.02239 0.00556 0.03906 0.00556 " pathEditMode="relative" ptsTypes="ffA">
                                      <p:cBhvr>
                                        <p:cTn id="111" dur="2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 bldLvl="2"/>
      <p:bldP spid="28680" grpId="0"/>
      <p:bldP spid="28681" grpId="0"/>
      <p:bldP spid="28682" grpId="0"/>
      <p:bldP spid="28683" grpId="0"/>
      <p:bldP spid="28684" grpId="0"/>
      <p:bldP spid="28685" grpId="0"/>
      <p:bldP spid="28685" grpId="1"/>
      <p:bldP spid="28686" grpId="0"/>
      <p:bldP spid="28687" grpId="0"/>
      <p:bldP spid="28687" grpId="1"/>
      <p:bldP spid="28688" grpId="0"/>
      <p:bldP spid="28689" grpId="0"/>
      <p:bldP spid="28689" grpId="1"/>
      <p:bldP spid="28695" grpId="0"/>
      <p:bldP spid="28696" grpId="0"/>
      <p:bldP spid="28696" grpId="1"/>
      <p:bldP spid="28697" grpId="0"/>
      <p:bldP spid="28697" grpId="1"/>
      <p:bldP spid="28698" grpId="0"/>
      <p:bldP spid="28698" grpId="1"/>
      <p:bldP spid="28699" grpId="0"/>
      <p:bldP spid="28699" grpId="1"/>
      <p:bldP spid="28700" grpId="0"/>
      <p:bldP spid="28701" grpId="0"/>
      <p:bldP spid="2870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ED010E3-8385-43CE-AC3A-4D77BE73A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Electrostatics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09CFE7B-C500-4CEF-873E-830C6BFCD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>
                <a:latin typeface="Tahoma" panose="020B0604030504040204" pitchFamily="34" charset="0"/>
              </a:rPr>
              <a:t>Electrostatics is the study of electrical charges at rest; </a:t>
            </a:r>
            <a:r>
              <a:rPr lang="en-US" altLang="en-US" b="1">
                <a:solidFill>
                  <a:schemeClr val="tx2"/>
                </a:solidFill>
                <a:latin typeface="Tahoma" panose="020B0604030504040204" pitchFamily="34" charset="0"/>
              </a:rPr>
              <a:t>i.e., charged objects that are stationary or in a fixed position.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A8CD33D-0E16-4341-B00A-043B6A0DB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Charge by Induction</a:t>
            </a:r>
          </a:p>
        </p:txBody>
      </p:sp>
      <p:sp>
        <p:nvSpPr>
          <p:cNvPr id="3891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8583586-4FC9-41C4-BB7B-1FD495AC1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1238250"/>
          </a:xfrm>
        </p:spPr>
        <p:txBody>
          <a:bodyPr/>
          <a:lstStyle/>
          <a:p>
            <a:r>
              <a:rPr lang="en-US" altLang="en-US"/>
              <a:t>Electrons flow from one sphere to the other due to separation of charge.</a:t>
            </a:r>
          </a:p>
        </p:txBody>
      </p:sp>
      <p:pic>
        <p:nvPicPr>
          <p:cNvPr id="38916" name="Picture 4">
            <a:extLst>
              <a:ext uri="{FF2B5EF4-FFF2-40B4-BE49-F238E27FC236}">
                <a16:creationId xmlns:a16="http://schemas.microsoft.com/office/drawing/2014/main" id="{65D14D96-16C4-4528-8303-7596DD823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3143250"/>
            <a:ext cx="730885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6B13A0B-7645-41B7-8315-4BE3BEA5F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Charge by Induction of an Electroscope</a:t>
            </a:r>
          </a:p>
        </p:txBody>
      </p:sp>
      <p:pic>
        <p:nvPicPr>
          <p:cNvPr id="26631" name="Picture 7" descr="electroscope">
            <a:extLst>
              <a:ext uri="{FF2B5EF4-FFF2-40B4-BE49-F238E27FC236}">
                <a16:creationId xmlns:a16="http://schemas.microsoft.com/office/drawing/2014/main" id="{843D5130-1BA7-4E3B-8371-E29BA9585F3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1905000"/>
            <a:ext cx="2606675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842A763-C5E1-47BF-A0AE-304FBBF2B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Ideas</a:t>
            </a:r>
          </a:p>
        </p:txBody>
      </p:sp>
      <p:sp>
        <p:nvSpPr>
          <p:cNvPr id="2048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ED11D90-4792-41F9-AE3A-7E71DB2D9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205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Objects become charged by losing or gaining electrons.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Negatively charged objects have an excess of electrons.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Positively charged objects have a deficiency of electrons.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Like charges repel.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Unlike charges attract.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Conductors allow electrons to flow freely.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Insulators do not allow electrons to flow easily.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Separation of charge occurs when objects become charged or when a charged object is brought in local proximity to an uncharged (neutral) object.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10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7D5B2EB-3DE1-4D5E-A2DC-2550BA1F0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Ideas</a:t>
            </a:r>
          </a:p>
        </p:txBody>
      </p:sp>
      <p:sp>
        <p:nvSpPr>
          <p:cNvPr id="4198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6CCEA52-D109-489A-AC0D-A2E7D19C1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Charge by conduction results when charge is transferred through contact.</a:t>
            </a:r>
          </a:p>
          <a:p>
            <a:r>
              <a:rPr lang="en-US" altLang="en-US" sz="2400"/>
              <a:t>Charge by induction occurs when a charged object is place in local proximity to a neutral object causing a separation of charge.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E85A5CD-038F-49BC-BF9C-6A06EB9BB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Separation of Charge and Lightning</a:t>
            </a:r>
          </a:p>
        </p:txBody>
      </p:sp>
      <p:pic>
        <p:nvPicPr>
          <p:cNvPr id="31747" name="Picture 3">
            <a:extLst>
              <a:ext uri="{FF2B5EF4-FFF2-40B4-BE49-F238E27FC236}">
                <a16:creationId xmlns:a16="http://schemas.microsoft.com/office/drawing/2014/main" id="{98507BD4-C44C-462B-9919-E09B8CA26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988" y="1550988"/>
            <a:ext cx="6910387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9" name="Text Box 5">
            <a:hlinkClick r:id="rId3"/>
            <a:extLst>
              <a:ext uri="{FF2B5EF4-FFF2-40B4-BE49-F238E27FC236}">
                <a16:creationId xmlns:a16="http://schemas.microsoft.com/office/drawing/2014/main" id="{9C4F36A1-D5F8-4DA3-B4E1-362B3346B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563" y="3716338"/>
            <a:ext cx="1114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Lightning</a:t>
            </a:r>
          </a:p>
        </p:txBody>
      </p:sp>
      <p:sp>
        <p:nvSpPr>
          <p:cNvPr id="31750" name="Text Box 6">
            <a:hlinkClick r:id="rId4"/>
            <a:extLst>
              <a:ext uri="{FF2B5EF4-FFF2-40B4-BE49-F238E27FC236}">
                <a16:creationId xmlns:a16="http://schemas.microsoft.com/office/drawing/2014/main" id="{53CA88E2-21BF-4112-A762-FC158B5D1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125913"/>
            <a:ext cx="1114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Lightning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1CE810-C135-4DE6-A9F3-6302DAE20A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313055" cy="1143000"/>
          </a:xfrm>
        </p:spPr>
        <p:txBody>
          <a:bodyPr/>
          <a:lstStyle/>
          <a:p>
            <a:r>
              <a:rPr lang="en-US" altLang="en-US" sz="4000"/>
              <a:t>Forces of Attraction and Repulsion</a:t>
            </a:r>
          </a:p>
        </p:txBody>
      </p:sp>
      <p:sp>
        <p:nvSpPr>
          <p:cNvPr id="102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ECF768A-A9C7-487B-943B-5399D2D4E8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4237" y="1535544"/>
            <a:ext cx="6107545" cy="4823691"/>
          </a:xfrm>
        </p:spPr>
        <p:txBody>
          <a:bodyPr/>
          <a:lstStyle/>
          <a:p>
            <a:r>
              <a:rPr lang="en-US" altLang="en-US" sz="2400" dirty="0"/>
              <a:t>In nature there are three principal forces – gravity, electromagnetic and nuclear (strong &amp; weak).</a:t>
            </a:r>
          </a:p>
          <a:p>
            <a:pPr lvl="1"/>
            <a:r>
              <a:rPr lang="en-US" altLang="en-US" sz="2200" dirty="0"/>
              <a:t>Electromagnetic:</a:t>
            </a:r>
          </a:p>
          <a:p>
            <a:pPr lvl="2"/>
            <a:r>
              <a:rPr lang="en-US" altLang="en-US" sz="2000" dirty="0">
                <a:solidFill>
                  <a:schemeClr val="tx2"/>
                </a:solidFill>
              </a:rPr>
              <a:t>Attractive Forces:</a:t>
            </a:r>
            <a:r>
              <a:rPr lang="en-US" altLang="en-US" sz="2000" dirty="0"/>
              <a:t> Opposite charges attract one another.  A positively charged object will be attracted to a negatively charged object and vice versa.</a:t>
            </a:r>
          </a:p>
          <a:p>
            <a:pPr lvl="2"/>
            <a:r>
              <a:rPr lang="en-US" altLang="en-US" sz="2000" dirty="0">
                <a:solidFill>
                  <a:schemeClr val="tx2"/>
                </a:solidFill>
              </a:rPr>
              <a:t>Repulsive Forces:</a:t>
            </a:r>
            <a:r>
              <a:rPr lang="en-US" altLang="en-US" sz="2000" dirty="0"/>
              <a:t> Like charges repel.  Two positively charged objects or two negatively charged objects in proximity to one another will experience a repulsive force.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28A382-4FC1-45E2-A13F-58ECEDF3383D}"/>
              </a:ext>
            </a:extLst>
          </p:cNvPr>
          <p:cNvGrpSpPr/>
          <p:nvPr/>
        </p:nvGrpSpPr>
        <p:grpSpPr>
          <a:xfrm>
            <a:off x="6964218" y="1015999"/>
            <a:ext cx="2036618" cy="212439"/>
            <a:chOff x="6964218" y="1015999"/>
            <a:chExt cx="2036618" cy="212439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C0F97B5-BA20-4EDC-AEBA-0148A8661B6D}"/>
                </a:ext>
              </a:extLst>
            </p:cNvPr>
            <p:cNvCxnSpPr/>
            <p:nvPr/>
          </p:nvCxnSpPr>
          <p:spPr bwMode="auto">
            <a:xfrm>
              <a:off x="6964218" y="1219200"/>
              <a:ext cx="203661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D3722FF-96D8-45B9-8F94-1131D1796FD5}"/>
                </a:ext>
              </a:extLst>
            </p:cNvPr>
            <p:cNvCxnSpPr/>
            <p:nvPr/>
          </p:nvCxnSpPr>
          <p:spPr bwMode="auto">
            <a:xfrm flipH="1">
              <a:off x="7236691" y="1015999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23A96D1-69B8-40F9-B12A-9EC32CE34779}"/>
                </a:ext>
              </a:extLst>
            </p:cNvPr>
            <p:cNvCxnSpPr/>
            <p:nvPr/>
          </p:nvCxnSpPr>
          <p:spPr bwMode="auto">
            <a:xfrm flipH="1">
              <a:off x="7412181" y="1020618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02C1E25-9515-4607-B549-C8D385EAEBE4}"/>
                </a:ext>
              </a:extLst>
            </p:cNvPr>
            <p:cNvCxnSpPr/>
            <p:nvPr/>
          </p:nvCxnSpPr>
          <p:spPr bwMode="auto">
            <a:xfrm flipH="1">
              <a:off x="7583053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9F2D5FA-67EF-4384-91C3-70C29DE88127}"/>
                </a:ext>
              </a:extLst>
            </p:cNvPr>
            <p:cNvCxnSpPr/>
            <p:nvPr/>
          </p:nvCxnSpPr>
          <p:spPr bwMode="auto">
            <a:xfrm flipH="1">
              <a:off x="7781634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FAA64DB-21A8-4E02-BB90-B0E9C64E3218}"/>
                </a:ext>
              </a:extLst>
            </p:cNvPr>
            <p:cNvCxnSpPr/>
            <p:nvPr/>
          </p:nvCxnSpPr>
          <p:spPr bwMode="auto">
            <a:xfrm flipH="1">
              <a:off x="7943271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C719B64-C916-4C1D-9AAA-4223B39016C4}"/>
                </a:ext>
              </a:extLst>
            </p:cNvPr>
            <p:cNvCxnSpPr/>
            <p:nvPr/>
          </p:nvCxnSpPr>
          <p:spPr bwMode="auto">
            <a:xfrm flipH="1">
              <a:off x="8109525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39ECECB-40B5-49B0-8186-9B6C2BBA6283}"/>
                </a:ext>
              </a:extLst>
            </p:cNvPr>
            <p:cNvCxnSpPr/>
            <p:nvPr/>
          </p:nvCxnSpPr>
          <p:spPr bwMode="auto">
            <a:xfrm flipH="1">
              <a:off x="8289634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0E62CE6-19CB-4C1C-822B-ADE4EDA6C3A5}"/>
                </a:ext>
              </a:extLst>
            </p:cNvPr>
            <p:cNvCxnSpPr/>
            <p:nvPr/>
          </p:nvCxnSpPr>
          <p:spPr bwMode="auto">
            <a:xfrm flipH="1">
              <a:off x="8446654" y="1020618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974932-27BF-4E34-8E34-9F7E36DB7229}"/>
                </a:ext>
              </a:extLst>
            </p:cNvPr>
            <p:cNvCxnSpPr/>
            <p:nvPr/>
          </p:nvCxnSpPr>
          <p:spPr bwMode="auto">
            <a:xfrm flipH="1">
              <a:off x="8612907" y="1034474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2A84A68-53D3-4CAC-9373-CFE45DA3BF6B}"/>
                </a:ext>
              </a:extLst>
            </p:cNvPr>
            <p:cNvCxnSpPr/>
            <p:nvPr/>
          </p:nvCxnSpPr>
          <p:spPr bwMode="auto">
            <a:xfrm flipH="1">
              <a:off x="8779160" y="1020618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F559A26-2996-4871-BE47-AC985096BE19}"/>
                </a:ext>
              </a:extLst>
            </p:cNvPr>
            <p:cNvCxnSpPr/>
            <p:nvPr/>
          </p:nvCxnSpPr>
          <p:spPr bwMode="auto">
            <a:xfrm flipH="1">
              <a:off x="7070437" y="1015999"/>
              <a:ext cx="138546" cy="1939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0B354B5-1D63-41D9-B09B-6825454961CA}"/>
              </a:ext>
            </a:extLst>
          </p:cNvPr>
          <p:cNvGrpSpPr/>
          <p:nvPr/>
        </p:nvGrpSpPr>
        <p:grpSpPr>
          <a:xfrm>
            <a:off x="7162509" y="1460813"/>
            <a:ext cx="548640" cy="4362713"/>
            <a:chOff x="7162509" y="1460813"/>
            <a:chExt cx="548640" cy="4362713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79F202F-B05C-4FEC-A483-BCC919C37D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2521" y="1460813"/>
              <a:ext cx="45720" cy="457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474AC1F-B313-426F-9960-491BED10B981}"/>
                </a:ext>
              </a:extLst>
            </p:cNvPr>
            <p:cNvGrpSpPr/>
            <p:nvPr/>
          </p:nvGrpSpPr>
          <p:grpSpPr>
            <a:xfrm>
              <a:off x="7162509" y="1484213"/>
              <a:ext cx="548640" cy="4339313"/>
              <a:chOff x="7179752" y="1219740"/>
              <a:chExt cx="548640" cy="4339313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DDBF28AC-EEF4-4AC3-BF7B-5B3A2F2CD5B9}"/>
                  </a:ext>
                </a:extLst>
              </p:cNvPr>
              <p:cNvCxnSpPr/>
              <p:nvPr/>
            </p:nvCxnSpPr>
            <p:spPr bwMode="auto">
              <a:xfrm>
                <a:off x="7453164" y="1219740"/>
                <a:ext cx="0" cy="381363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18DCD15-CDB2-43A6-957C-43D31F7B0364}"/>
                  </a:ext>
                </a:extLst>
              </p:cNvPr>
              <p:cNvSpPr/>
              <p:nvPr/>
            </p:nvSpPr>
            <p:spPr bwMode="auto">
              <a:xfrm>
                <a:off x="7179752" y="5010413"/>
                <a:ext cx="548640" cy="54864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anose="020B0604030504040204" pitchFamily="34" charset="0"/>
                  </a:rPr>
                  <a:t>+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104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6" name="Oval 22">
            <a:extLst>
              <a:ext uri="{FF2B5EF4-FFF2-40B4-BE49-F238E27FC236}">
                <a16:creationId xmlns:a16="http://schemas.microsoft.com/office/drawing/2014/main" id="{AEC65ACF-EE49-44FF-96E9-C882EBBDA8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38413" y="5145088"/>
            <a:ext cx="1004887" cy="10048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Oval 23">
            <a:extLst>
              <a:ext uri="{FF2B5EF4-FFF2-40B4-BE49-F238E27FC236}">
                <a16:creationId xmlns:a16="http://schemas.microsoft.com/office/drawing/2014/main" id="{6A3F6CAE-8865-4F00-A01D-FDA9E696BE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30825" y="5168900"/>
            <a:ext cx="1004888" cy="10048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6B7C0D0F-6C28-40B1-80FE-CB2C09071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19263"/>
            <a:ext cx="7772400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Tahoma" panose="020B0604030504040204" pitchFamily="34" charset="0"/>
              </a:rPr>
              <a:t>Neutral Object: </a:t>
            </a:r>
            <a:r>
              <a:rPr lang="en-US" altLang="en-US" sz="3200">
                <a:latin typeface="Tahoma" panose="020B0604030504040204" pitchFamily="34" charset="0"/>
              </a:rPr>
              <a:t>An object that has neither an excess nor a deficiency of electrons.</a:t>
            </a:r>
            <a:r>
              <a:rPr lang="en-US" altLang="en-US" sz="3200">
                <a:solidFill>
                  <a:schemeClr val="tx2"/>
                </a:solidFill>
                <a:latin typeface="Tahoma" panose="020B0604030504040204" pitchFamily="34" charset="0"/>
              </a:rPr>
              <a:t>            		    	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altLang="en-US">
                <a:solidFill>
                  <a:schemeClr val="tx2"/>
                </a:solidFill>
                <a:latin typeface="Tahoma" panose="020B0604030504040204" pitchFamily="34" charset="0"/>
              </a:rPr>
              <a:t># of electrons = # of protons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Tahoma" panose="020B0604030504040204" pitchFamily="34" charset="0"/>
              </a:rPr>
              <a:t>Charged Object:</a:t>
            </a:r>
            <a:r>
              <a:rPr lang="en-US" altLang="en-US" sz="3200">
                <a:latin typeface="Tahoma" panose="020B0604030504040204" pitchFamily="34" charset="0"/>
              </a:rPr>
              <a:t> An object with an excess or deficiency of electrons.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6EE309F5-5787-40B3-B5D9-62B24C830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300" y="5634038"/>
            <a:ext cx="282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-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4E2C7D79-324E-4AA9-8AAC-29020A63E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2900" y="5207000"/>
            <a:ext cx="37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+</a:t>
            </a:r>
          </a:p>
        </p:txBody>
      </p:sp>
      <p:sp>
        <p:nvSpPr>
          <p:cNvPr id="6165" name="Text Box 21">
            <a:extLst>
              <a:ext uri="{FF2B5EF4-FFF2-40B4-BE49-F238E27FC236}">
                <a16:creationId xmlns:a16="http://schemas.microsoft.com/office/drawing/2014/main" id="{6A3656D1-429F-4DE2-8BBB-F2ABEF894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5641975"/>
            <a:ext cx="37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+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A103FB5D-EEAC-4081-B48D-7A9FE9B26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450" y="5445125"/>
            <a:ext cx="37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+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CC00BA7-0767-49DD-946D-B02B7696AF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Charged and Uncharged Objects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2E90FA99-56F3-4E53-BC01-2A46B501A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475" y="5221288"/>
            <a:ext cx="282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-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D5E679C0-5F79-460E-BBAD-7E24F4B44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388" y="5468938"/>
            <a:ext cx="282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-</a:t>
            </a:r>
          </a:p>
        </p:txBody>
      </p:sp>
      <p:grpSp>
        <p:nvGrpSpPr>
          <p:cNvPr id="6173" name="Group 29">
            <a:extLst>
              <a:ext uri="{FF2B5EF4-FFF2-40B4-BE49-F238E27FC236}">
                <a16:creationId xmlns:a16="http://schemas.microsoft.com/office/drawing/2014/main" id="{69F74C0F-6DF8-4928-BA82-886FD4AE486E}"/>
              </a:ext>
            </a:extLst>
          </p:cNvPr>
          <p:cNvGrpSpPr>
            <a:grpSpLocks/>
          </p:cNvGrpSpPr>
          <p:nvPr/>
        </p:nvGrpSpPr>
        <p:grpSpPr bwMode="auto">
          <a:xfrm>
            <a:off x="822325" y="5480050"/>
            <a:ext cx="1673225" cy="366713"/>
            <a:chOff x="509" y="1967"/>
            <a:chExt cx="1054" cy="231"/>
          </a:xfrm>
        </p:grpSpPr>
        <p:sp>
          <p:nvSpPr>
            <p:cNvPr id="6168" name="Text Box 24">
              <a:extLst>
                <a:ext uri="{FF2B5EF4-FFF2-40B4-BE49-F238E27FC236}">
                  <a16:creationId xmlns:a16="http://schemas.microsoft.com/office/drawing/2014/main" id="{10CA9495-3934-4E81-BB48-97C95C339F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" y="1967"/>
              <a:ext cx="5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Positive</a:t>
              </a:r>
            </a:p>
          </p:txBody>
        </p:sp>
        <p:sp>
          <p:nvSpPr>
            <p:cNvPr id="6169" name="AutoShape 25">
              <a:extLst>
                <a:ext uri="{FF2B5EF4-FFF2-40B4-BE49-F238E27FC236}">
                  <a16:creationId xmlns:a16="http://schemas.microsoft.com/office/drawing/2014/main" id="{4CB1AFD8-6579-49AF-8AC4-6A8ED04F0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" y="2057"/>
              <a:ext cx="393" cy="56"/>
            </a:xfrm>
            <a:prstGeom prst="rightArrow">
              <a:avLst>
                <a:gd name="adj1" fmla="val 50000"/>
                <a:gd name="adj2" fmla="val 17544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72" name="Group 28">
            <a:extLst>
              <a:ext uri="{FF2B5EF4-FFF2-40B4-BE49-F238E27FC236}">
                <a16:creationId xmlns:a16="http://schemas.microsoft.com/office/drawing/2014/main" id="{3A226E39-5220-41D7-BF86-107B8CED72E6}"/>
              </a:ext>
            </a:extLst>
          </p:cNvPr>
          <p:cNvGrpSpPr>
            <a:grpSpLocks/>
          </p:cNvGrpSpPr>
          <p:nvPr/>
        </p:nvGrpSpPr>
        <p:grpSpPr bwMode="auto">
          <a:xfrm>
            <a:off x="6350000" y="5475288"/>
            <a:ext cx="1716088" cy="366712"/>
            <a:chOff x="4000" y="2018"/>
            <a:chExt cx="1081" cy="231"/>
          </a:xfrm>
        </p:grpSpPr>
        <p:sp>
          <p:nvSpPr>
            <p:cNvPr id="6170" name="Text Box 26">
              <a:extLst>
                <a:ext uri="{FF2B5EF4-FFF2-40B4-BE49-F238E27FC236}">
                  <a16:creationId xmlns:a16="http://schemas.microsoft.com/office/drawing/2014/main" id="{BDAD7DBD-84DE-4968-9F31-38FB9ECF3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8" y="2018"/>
              <a:ext cx="6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Negative</a:t>
              </a:r>
            </a:p>
          </p:txBody>
        </p:sp>
        <p:sp>
          <p:nvSpPr>
            <p:cNvPr id="6171" name="AutoShape 27">
              <a:extLst>
                <a:ext uri="{FF2B5EF4-FFF2-40B4-BE49-F238E27FC236}">
                  <a16:creationId xmlns:a16="http://schemas.microsoft.com/office/drawing/2014/main" id="{4A08F720-5450-4A2B-8B66-CC8C570B6F2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000" y="2118"/>
              <a:ext cx="393" cy="56"/>
            </a:xfrm>
            <a:prstGeom prst="rightArrow">
              <a:avLst>
                <a:gd name="adj1" fmla="val 50000"/>
                <a:gd name="adj2" fmla="val 17544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6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6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5.78035E-7 L 0.3118 -5.78035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90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9711E-6 L 0.31198 -4.9711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90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33526E-6 L 0.31354 -4.33526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77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uiExpand="1" build="p" bldLvl="2"/>
      <p:bldP spid="6159" grpId="1"/>
      <p:bldP spid="6159" grpId="2"/>
      <p:bldP spid="6163" grpId="0"/>
      <p:bldP spid="6165" grpId="0"/>
      <p:bldP spid="6164" grpId="0"/>
      <p:bldP spid="6158" grpId="0"/>
      <p:bldP spid="6158" grpId="1"/>
      <p:bldP spid="6160" grpId="0"/>
      <p:bldP spid="616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BE892FD-613F-4AA8-AC3D-5CB38778C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Positively and Negatively Charged Objects</a:t>
            </a:r>
          </a:p>
        </p:txBody>
      </p:sp>
      <p:sp>
        <p:nvSpPr>
          <p:cNvPr id="2765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15D0D69-E3BF-4638-871C-51FC52200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52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Why is the type of charge in reference to electrons and not protons.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Because electrons exist outside the positive nucleus and can be readily transferred from one object to another.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What happens if you start moving protons?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You change the element.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8A9866F-389A-44B0-91E0-B2A986355C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Elementary Charge (e) / Fundamental Charge</a:t>
            </a:r>
          </a:p>
        </p:txBody>
      </p:sp>
      <p:sp>
        <p:nvSpPr>
          <p:cNvPr id="12384" name="Rectangle 96">
            <a:extLst>
              <a:ext uri="{FF2B5EF4-FFF2-40B4-BE49-F238E27FC236}">
                <a16:creationId xmlns:a16="http://schemas.microsoft.com/office/drawing/2014/main" id="{C40FAB6C-BBA9-466A-BD7F-EE20B02CD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22" y="1447800"/>
            <a:ext cx="7772400" cy="4869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What is the charge of an electron?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-1.6 x 10</a:t>
            </a:r>
            <a:r>
              <a:rPr lang="en-US" altLang="en-US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-19</a:t>
            </a: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Coulombs (C)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What is the charge of a proton?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+1.6 x 10</a:t>
            </a:r>
            <a:r>
              <a:rPr lang="en-US" altLang="en-US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-19</a:t>
            </a: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Coulombs (C)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The magnitude of the charge of the electron is equal and opposite that of the proton.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The unit of charge is the Coulomb (C).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altLang="en-US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Note: In physics, the charge of an electron is </a:t>
            </a:r>
            <a:r>
              <a:rPr lang="en-US" altLang="en-US" b="1" u="sng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NOT</a:t>
            </a:r>
            <a:r>
              <a:rPr lang="en-US" altLang="en-US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+1 or –1!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2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2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2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23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123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1000"/>
                                        <p:tgtEl>
                                          <p:spTgt spid="123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123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4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08A427C-2DAE-4D7B-815B-A7702DE47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Example #1</a:t>
            </a:r>
          </a:p>
        </p:txBody>
      </p:sp>
      <p:sp>
        <p:nvSpPr>
          <p:cNvPr id="1433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34FE82F-8BBB-4272-B0A0-D9DD57255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578350"/>
          </a:xfrm>
        </p:spPr>
        <p:txBody>
          <a:bodyPr/>
          <a:lstStyle/>
          <a:p>
            <a:pPr eaLnBrk="1" hangingPunct="1"/>
            <a:r>
              <a:rPr lang="en-US" altLang="en-US" dirty="0"/>
              <a:t>An object has three excess electrons.</a:t>
            </a:r>
          </a:p>
          <a:p>
            <a:pPr lvl="1" eaLnBrk="1" hangingPunct="1"/>
            <a:r>
              <a:rPr lang="en-US" altLang="en-US" dirty="0"/>
              <a:t>What is its “fundamental charge”?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lvl="1" eaLnBrk="1" hangingPunct="1"/>
            <a:r>
              <a:rPr lang="en-US" altLang="en-US" dirty="0"/>
              <a:t>What is its charge in coulombs?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lvl="1" eaLnBrk="1" hangingPunct="1">
              <a:buFontTx/>
              <a:buNone/>
            </a:pPr>
            <a:endParaRPr lang="en-US" altLang="en-US" dirty="0"/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FAAE01DA-3103-4B9E-8549-CBB78E88A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3022600"/>
            <a:ext cx="58928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i="1">
                <a:latin typeface="Arial" panose="020B0604020202020204" pitchFamily="34" charset="0"/>
              </a:rPr>
              <a:t>-3 fundamental </a:t>
            </a:r>
            <a:r>
              <a:rPr lang="en-US" altLang="en-US" b="1" i="1">
                <a:solidFill>
                  <a:schemeClr val="tx2"/>
                </a:solidFill>
                <a:latin typeface="Arial" panose="020B0604020202020204" pitchFamily="34" charset="0"/>
              </a:rPr>
              <a:t>(or elementary)</a:t>
            </a:r>
            <a:r>
              <a:rPr lang="en-US" altLang="en-US" b="1" i="1">
                <a:latin typeface="Arial" panose="020B0604020202020204" pitchFamily="34" charset="0"/>
              </a:rPr>
              <a:t> charges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DD3793EE-DB3A-4179-B0E6-A7C4C118B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301" y="3970338"/>
            <a:ext cx="5941050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i="1" dirty="0">
                <a:latin typeface="Arial" panose="020B0604020202020204" pitchFamily="34" charset="0"/>
              </a:rPr>
              <a:t>q = 3e x (-1.6 x 10</a:t>
            </a:r>
            <a:r>
              <a:rPr lang="en-US" altLang="en-US" b="1" i="1" baseline="30000" dirty="0">
                <a:latin typeface="Arial" panose="020B0604020202020204" pitchFamily="34" charset="0"/>
              </a:rPr>
              <a:t>-19</a:t>
            </a:r>
            <a:r>
              <a:rPr lang="en-US" altLang="en-US" b="1" i="1" dirty="0">
                <a:latin typeface="Arial" panose="020B0604020202020204" pitchFamily="34" charset="0"/>
              </a:rPr>
              <a:t> C/e) =  -4.8 x 10</a:t>
            </a:r>
            <a:r>
              <a:rPr lang="en-US" altLang="en-US" b="1" i="1" baseline="30000" dirty="0">
                <a:latin typeface="Arial" panose="020B0604020202020204" pitchFamily="34" charset="0"/>
              </a:rPr>
              <a:t>-19</a:t>
            </a:r>
            <a:r>
              <a:rPr lang="en-US" altLang="en-US" b="1" i="1" dirty="0">
                <a:latin typeface="Arial" panose="020B0604020202020204" pitchFamily="34" charset="0"/>
              </a:rPr>
              <a:t> C</a:t>
            </a: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8B5C8333-1652-4475-B20C-BD4766E40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4611688"/>
            <a:ext cx="8368145" cy="1815882"/>
          </a:xfrm>
          <a:prstGeom prst="rect">
            <a:avLst/>
          </a:prstGeom>
          <a:noFill/>
          <a:ln w="349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030288" indent="-1030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12913" indent="-277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055813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398713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741613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98813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656013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113213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570413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dirty="0">
                <a:solidFill>
                  <a:srgbClr val="FF6600"/>
                </a:solidFill>
                <a:latin typeface="Arial" panose="020B0604020202020204" pitchFamily="34" charset="0"/>
              </a:rPr>
              <a:t>“fundamental charge” = elementary charge (e)</a:t>
            </a:r>
          </a:p>
          <a:p>
            <a:endParaRPr lang="en-US" altLang="en-US" sz="2800" b="1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altLang="en-US" sz="2800" b="1" dirty="0">
                <a:solidFill>
                  <a:srgbClr val="FF6600"/>
                </a:solidFill>
                <a:latin typeface="Arial" panose="020B0604020202020204" pitchFamily="34" charset="0"/>
              </a:rPr>
              <a:t>“q” is the variable letter used for CHARGE</a:t>
            </a:r>
          </a:p>
          <a:p>
            <a:endParaRPr lang="en-US" altLang="en-US" sz="2800" b="1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7116918-92F4-4F40-9535-4828F1B52D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Example #2</a:t>
            </a:r>
          </a:p>
        </p:txBody>
      </p:sp>
      <p:sp>
        <p:nvSpPr>
          <p:cNvPr id="1843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15F352E-735D-4BB6-8E3B-287E73CF7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04963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An object has 75 protons and 65 electrons</a:t>
            </a:r>
          </a:p>
          <a:p>
            <a:pPr lvl="1" eaLnBrk="1" hangingPunct="1"/>
            <a:r>
              <a:rPr lang="en-US" altLang="en-US"/>
              <a:t>What is its “fundamental charge”?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lvl="1" eaLnBrk="1" hangingPunct="1"/>
            <a:r>
              <a:rPr lang="en-US" altLang="en-US"/>
              <a:t>What is its charge in coulombs?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5A1E0E13-5558-4127-95AB-FC10E0B5B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63" y="3241675"/>
            <a:ext cx="3851275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i="1">
                <a:latin typeface="Arial" panose="020B0604020202020204" pitchFamily="34" charset="0"/>
              </a:rPr>
              <a:t>+10 fundamental charges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6D42C793-0330-460C-B4AB-1D5513843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939" y="4465638"/>
            <a:ext cx="6266460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i="1" dirty="0">
                <a:latin typeface="Arial" panose="020B0604020202020204" pitchFamily="34" charset="0"/>
              </a:rPr>
              <a:t>q = 10e x (+1.6 x 10</a:t>
            </a:r>
            <a:r>
              <a:rPr lang="en-US" altLang="en-US" b="1" i="1" baseline="30000" dirty="0">
                <a:latin typeface="Arial" panose="020B0604020202020204" pitchFamily="34" charset="0"/>
              </a:rPr>
              <a:t>-19</a:t>
            </a:r>
            <a:r>
              <a:rPr lang="en-US" altLang="en-US" b="1" i="1" dirty="0">
                <a:latin typeface="Arial" panose="020B0604020202020204" pitchFamily="34" charset="0"/>
              </a:rPr>
              <a:t> C/e) =  +1.6 x 10</a:t>
            </a:r>
            <a:r>
              <a:rPr lang="en-US" altLang="en-US" b="1" i="1" baseline="30000" dirty="0">
                <a:latin typeface="Arial" panose="020B0604020202020204" pitchFamily="34" charset="0"/>
              </a:rPr>
              <a:t>-18</a:t>
            </a:r>
            <a:r>
              <a:rPr lang="en-US" altLang="en-US" b="1" i="1" dirty="0">
                <a:latin typeface="Arial" panose="020B0604020202020204" pitchFamily="34" charset="0"/>
              </a:rPr>
              <a:t> C</a:t>
            </a: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39B0B7A9-4C19-4363-A1FD-ABED0E4F1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469" y="4990009"/>
            <a:ext cx="7193061" cy="1408113"/>
          </a:xfrm>
          <a:prstGeom prst="rect">
            <a:avLst/>
          </a:prstGeom>
          <a:noFill/>
          <a:ln w="349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030288" indent="-1030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12913" indent="-277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055813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398713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741613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98813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656013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113213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570413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dirty="0">
                <a:solidFill>
                  <a:srgbClr val="FF6600"/>
                </a:solidFill>
                <a:latin typeface="Arial" panose="020B0604020202020204" pitchFamily="34" charset="0"/>
              </a:rPr>
              <a:t>Note: You </a:t>
            </a:r>
            <a:r>
              <a:rPr lang="en-US" altLang="en-US" sz="2800" b="1" u="sng" dirty="0">
                <a:solidFill>
                  <a:srgbClr val="FF6600"/>
                </a:solidFill>
                <a:latin typeface="Arial" panose="020B0604020202020204" pitchFamily="34" charset="0"/>
              </a:rPr>
              <a:t>CANNOT</a:t>
            </a:r>
            <a:r>
              <a:rPr lang="en-US" altLang="en-US" sz="2800" b="1" dirty="0">
                <a:solidFill>
                  <a:srgbClr val="FF6600"/>
                </a:solidFill>
                <a:latin typeface="Arial" panose="020B0604020202020204" pitchFamily="34" charset="0"/>
              </a:rPr>
              <a:t> have fractions of the elementary charge, e.g. ½ of </a:t>
            </a:r>
            <a:r>
              <a:rPr lang="en-US" altLang="en-US" sz="2800" b="1" i="1" dirty="0">
                <a:solidFill>
                  <a:srgbClr val="FF6600"/>
                </a:solidFill>
                <a:latin typeface="Arial" panose="020B0604020202020204" pitchFamily="34" charset="0"/>
              </a:rPr>
              <a:t>e or 0.8 x 10</a:t>
            </a:r>
            <a:r>
              <a:rPr lang="en-US" altLang="en-US" sz="2800" b="1" i="1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-19</a:t>
            </a:r>
            <a:r>
              <a:rPr lang="en-US" altLang="en-US" sz="2800" b="1" i="1" dirty="0">
                <a:solidFill>
                  <a:srgbClr val="FF6600"/>
                </a:solidFill>
                <a:latin typeface="Arial" panose="020B0604020202020204" pitchFamily="34" charset="0"/>
              </a:rPr>
              <a:t>C</a:t>
            </a:r>
            <a:endParaRPr lang="en-US" altLang="en-US" sz="2800" b="1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  <p:bldP spid="143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8BC43AB-05A9-437D-8FE6-D103777F6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 anchor="ctr"/>
          <a:lstStyle/>
          <a:p>
            <a:pPr eaLnBrk="1" hangingPunct="1"/>
            <a:r>
              <a:rPr lang="en-US" altLang="en-US" sz="4000" b="1" i="1">
                <a:solidFill>
                  <a:schemeClr val="tx1"/>
                </a:solidFill>
              </a:rPr>
              <a:t>Law of Conservation of Charge</a:t>
            </a:r>
          </a:p>
        </p:txBody>
      </p:sp>
      <p:sp>
        <p:nvSpPr>
          <p:cNvPr id="4915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B84EE4F-4169-4961-80D3-BEFBA3010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The total amount of charge in a closed system remains constant – charge is not created or destroyed, it only moves from one object to another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 b="1"/>
              <a:t>Charge “moves” as a result of </a:t>
            </a:r>
            <a:r>
              <a:rPr lang="en-US" altLang="en-US" b="1" i="1" u="sng">
                <a:solidFill>
                  <a:srgbClr val="000066"/>
                </a:solidFill>
              </a:rPr>
              <a:t>ELECTRON</a:t>
            </a:r>
            <a:r>
              <a:rPr lang="en-US" altLang="en-US">
                <a:solidFill>
                  <a:srgbClr val="FFFF00"/>
                </a:solidFill>
              </a:rPr>
              <a:t> </a:t>
            </a:r>
            <a:r>
              <a:rPr lang="en-US" altLang="en-US" b="1"/>
              <a:t>movement ONLY!!!</a:t>
            </a:r>
          </a:p>
          <a:p>
            <a:pPr eaLnBrk="1" hangingPunct="1">
              <a:buFontTx/>
              <a:buNone/>
            </a:pPr>
            <a:endParaRPr lang="en-US" altLang="en-US" b="1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C42644F-38B5-4208-9015-60E633897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Rubber and Wool/Glass and Silk</a:t>
            </a:r>
          </a:p>
        </p:txBody>
      </p:sp>
      <p:sp>
        <p:nvSpPr>
          <p:cNvPr id="296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1CAECC1-AF35-448B-81DF-5BD5BFAE0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tx2"/>
                </a:solidFill>
              </a:rPr>
              <a:t>Rubbing a rubber rod with a piece of wool:</a:t>
            </a:r>
            <a:r>
              <a:rPr lang="en-US" altLang="en-US" sz="2800" dirty="0"/>
              <a:t> The rod will pull the electrons off the wool, so that the rubber rod will end up with a net negative charge and the wool will have a net positive charge.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tx2"/>
                </a:solidFill>
              </a:rPr>
              <a:t>Rubbing a glass rod with a piece of silk:</a:t>
            </a:r>
            <a:r>
              <a:rPr lang="en-US" altLang="en-US" sz="2800" dirty="0"/>
              <a:t> The silk will pull the electrons off the glass, so that the glass rod will end up with a net positive charge and the silk will have a net negative charge. </a:t>
            </a:r>
          </a:p>
        </p:txBody>
      </p:sp>
      <p:pic>
        <p:nvPicPr>
          <p:cNvPr id="31752" name="Picture 2056" descr="How does transfer of electric charges between two objects work? - Physics  Stack Exchange">
            <a:extLst>
              <a:ext uri="{FF2B5EF4-FFF2-40B4-BE49-F238E27FC236}">
                <a16:creationId xmlns:a16="http://schemas.microsoft.com/office/drawing/2014/main" id="{B9CB5F27-C26F-45BF-96DF-4081951B9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9144000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4" name="Picture 2058" descr="Saint Mary's Physics Demos - Saint Mary's Physics Demos">
            <a:extLst>
              <a:ext uri="{FF2B5EF4-FFF2-40B4-BE49-F238E27FC236}">
                <a16:creationId xmlns:a16="http://schemas.microsoft.com/office/drawing/2014/main" id="{9033A585-4591-468E-B8C7-CBBA175B0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4" y="214126"/>
            <a:ext cx="7578436" cy="3708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 autoUpdateAnimBg="0"/>
    </p:bldLst>
  </p:timing>
</p:sld>
</file>

<file path=ppt/theme/theme1.xml><?xml version="1.0" encoding="utf-8"?>
<a:theme xmlns:a="http://schemas.openxmlformats.org/drawingml/2006/main" name="BLUEPRNT">
  <a:themeElements>
    <a:clrScheme name="BLUEPRNT 2">
      <a:dk1>
        <a:srgbClr val="40458C"/>
      </a:dk1>
      <a:lt1>
        <a:srgbClr val="FFFFFF"/>
      </a:lt1>
      <a:dk2>
        <a:srgbClr val="9900CC"/>
      </a:dk2>
      <a:lt2>
        <a:srgbClr val="1B285F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NT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UEPR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2">
        <a:dk1>
          <a:srgbClr val="40458C"/>
        </a:dk1>
        <a:lt1>
          <a:srgbClr val="FFFFFF"/>
        </a:lt1>
        <a:dk2>
          <a:srgbClr val="9900CC"/>
        </a:dk2>
        <a:lt2>
          <a:srgbClr val="1B285F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3">
        <a:dk1>
          <a:srgbClr val="000000"/>
        </a:dk1>
        <a:lt1>
          <a:srgbClr val="FFFFFF"/>
        </a:lt1>
        <a:dk2>
          <a:srgbClr val="4D4D4D"/>
        </a:dk2>
        <a:lt2>
          <a:srgbClr val="333333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4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5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6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7">
        <a:dk1>
          <a:srgbClr val="003D62"/>
        </a:dk1>
        <a:lt1>
          <a:srgbClr val="E3F0F9"/>
        </a:lt1>
        <a:dk2>
          <a:srgbClr val="006699"/>
        </a:dk2>
        <a:lt2>
          <a:srgbClr val="000000"/>
        </a:lt2>
        <a:accent1>
          <a:srgbClr val="9AC0EA"/>
        </a:accent1>
        <a:accent2>
          <a:srgbClr val="80C3C8"/>
        </a:accent2>
        <a:accent3>
          <a:srgbClr val="EFF6FB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8">
        <a:dk1>
          <a:srgbClr val="003D62"/>
        </a:dk1>
        <a:lt1>
          <a:srgbClr val="FFFFFF"/>
        </a:lt1>
        <a:dk2>
          <a:srgbClr val="006699"/>
        </a:dk2>
        <a:lt2>
          <a:srgbClr val="000000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9">
        <a:dk1>
          <a:srgbClr val="333300"/>
        </a:dk1>
        <a:lt1>
          <a:srgbClr val="FFFFFF"/>
        </a:lt1>
        <a:dk2>
          <a:srgbClr val="663300"/>
        </a:dk2>
        <a:lt2>
          <a:srgbClr val="000000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Settings\Charlie\Application Data\Microsoft\Templates\BLUEPRNT.POT</Template>
  <TotalTime>3447</TotalTime>
  <Words>1463</Words>
  <Application>Microsoft Office PowerPoint</Application>
  <PresentationFormat>On-screen Show (4:3)</PresentationFormat>
  <Paragraphs>307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Times New Roman</vt:lpstr>
      <vt:lpstr>Tahoma</vt:lpstr>
      <vt:lpstr>Comic Sans MS</vt:lpstr>
      <vt:lpstr>Arial</vt:lpstr>
      <vt:lpstr>Monotype Sorts</vt:lpstr>
      <vt:lpstr>Arial Unicode MS</vt:lpstr>
      <vt:lpstr>Symbol</vt:lpstr>
      <vt:lpstr>BLUEPRNT</vt:lpstr>
      <vt:lpstr>Microsoft Equation 3.0</vt:lpstr>
      <vt:lpstr>Electrostatics</vt:lpstr>
      <vt:lpstr>Electrostatics</vt:lpstr>
      <vt:lpstr>Charged and Uncharged Objects</vt:lpstr>
      <vt:lpstr>Positively and Negatively Charged Objects</vt:lpstr>
      <vt:lpstr>Elementary Charge (e) / Fundamental Charge</vt:lpstr>
      <vt:lpstr>Example #1</vt:lpstr>
      <vt:lpstr>Example #2</vt:lpstr>
      <vt:lpstr>Law of Conservation of Charge</vt:lpstr>
      <vt:lpstr>Rubber and Wool/Glass and Silk</vt:lpstr>
      <vt:lpstr>Conductors and Insulators</vt:lpstr>
      <vt:lpstr>Forces of Attraction and Repulsion</vt:lpstr>
      <vt:lpstr>How do Objects Become Charged?</vt:lpstr>
      <vt:lpstr>Charge by Conduction</vt:lpstr>
      <vt:lpstr>Charge Distribution on Conductors and Insulators</vt:lpstr>
      <vt:lpstr>Ex. #3 Charge Distribution</vt:lpstr>
      <vt:lpstr>Example #4</vt:lpstr>
      <vt:lpstr>Example 4, cont.:</vt:lpstr>
      <vt:lpstr>Example 3, cont.:</vt:lpstr>
      <vt:lpstr>Separation of Charge</vt:lpstr>
      <vt:lpstr>Charge by Induction</vt:lpstr>
      <vt:lpstr>Charge by Induction of an Electroscope</vt:lpstr>
      <vt:lpstr>Key Ideas</vt:lpstr>
      <vt:lpstr>Key Ideas</vt:lpstr>
      <vt:lpstr>Separation of Charge and Lightning</vt:lpstr>
      <vt:lpstr>Forces of Attraction and Repulsion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de Graff Generator</dc:title>
  <dc:creator>Charlie</dc:creator>
  <cp:lastModifiedBy>Charlie Ropes</cp:lastModifiedBy>
  <cp:revision>58</cp:revision>
  <dcterms:created xsi:type="dcterms:W3CDTF">2005-02-03T01:52:30Z</dcterms:created>
  <dcterms:modified xsi:type="dcterms:W3CDTF">2021-03-01T05:07:53Z</dcterms:modified>
</cp:coreProperties>
</file>